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 id="2147483744" r:id="rId2"/>
    <p:sldMasterId id="2147483746" r:id="rId3"/>
  </p:sldMasterIdLst>
  <p:notesMasterIdLst>
    <p:notesMasterId r:id="rId27"/>
  </p:notesMasterIdLst>
  <p:handoutMasterIdLst>
    <p:handoutMasterId r:id="rId28"/>
  </p:handoutMasterIdLst>
  <p:sldIdLst>
    <p:sldId id="364" r:id="rId4"/>
    <p:sldId id="365" r:id="rId5"/>
    <p:sldId id="359" r:id="rId6"/>
    <p:sldId id="366" r:id="rId7"/>
    <p:sldId id="369" r:id="rId8"/>
    <p:sldId id="370" r:id="rId9"/>
    <p:sldId id="371" r:id="rId10"/>
    <p:sldId id="372" r:id="rId11"/>
    <p:sldId id="373" r:id="rId12"/>
    <p:sldId id="374" r:id="rId13"/>
    <p:sldId id="375" r:id="rId14"/>
    <p:sldId id="376" r:id="rId15"/>
    <p:sldId id="377" r:id="rId16"/>
    <p:sldId id="378" r:id="rId17"/>
    <p:sldId id="379" r:id="rId18"/>
    <p:sldId id="383" r:id="rId19"/>
    <p:sldId id="384" r:id="rId20"/>
    <p:sldId id="380" r:id="rId21"/>
    <p:sldId id="381" r:id="rId22"/>
    <p:sldId id="382" r:id="rId23"/>
    <p:sldId id="385" r:id="rId24"/>
    <p:sldId id="367" r:id="rId25"/>
    <p:sldId id="368" r:id="rId26"/>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521415D9-36F7-43E2-AB2F-B90AF26B5E84}">
      <p14:sectionLst xmlns:p14="http://schemas.microsoft.com/office/powerpoint/2010/main">
        <p14:section name="Default Section" id="{28040737-1EB6-4C43-A099-D4F08593C6B5}">
          <p14:sldIdLst>
            <p14:sldId id="364"/>
            <p14:sldId id="365"/>
            <p14:sldId id="359"/>
            <p14:sldId id="366"/>
            <p14:sldId id="369"/>
            <p14:sldId id="370"/>
            <p14:sldId id="371"/>
            <p14:sldId id="372"/>
            <p14:sldId id="373"/>
            <p14:sldId id="374"/>
            <p14:sldId id="375"/>
            <p14:sldId id="376"/>
            <p14:sldId id="377"/>
            <p14:sldId id="378"/>
            <p14:sldId id="379"/>
            <p14:sldId id="383"/>
            <p14:sldId id="384"/>
            <p14:sldId id="380"/>
            <p14:sldId id="381"/>
            <p14:sldId id="382"/>
            <p14:sldId id="385"/>
            <p14:sldId id="367"/>
            <p14:sldId id="3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ore, Amy" initials="Amy" lastIdx="3" clrIdx="0"/>
  <p:cmAuthor id="1" name="Microsoft Office User" initials="MOU" lastIdx="2"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684B"/>
    <a:srgbClr val="0064BE"/>
    <a:srgbClr val="008CBE"/>
    <a:srgbClr val="0096BE"/>
    <a:srgbClr val="0083BE"/>
    <a:srgbClr val="FF6600"/>
    <a:srgbClr val="FF5000"/>
    <a:srgbClr val="FE6700"/>
    <a:srgbClr val="E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47" autoAdjust="0"/>
    <p:restoredTop sz="77365" autoAdjust="0"/>
  </p:normalViewPr>
  <p:slideViewPr>
    <p:cSldViewPr snapToGrid="0" snapToObjects="1">
      <p:cViewPr varScale="1">
        <p:scale>
          <a:sx n="56" d="100"/>
          <a:sy n="56" d="100"/>
        </p:scale>
        <p:origin x="1518" y="4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47230F-D67D-40D5-8066-38BD5DE0EE7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6419B47-6220-4DC7-8C86-06CCD05D71C4}">
      <dgm:prSet/>
      <dgm:spPr/>
      <dgm:t>
        <a:bodyPr/>
        <a:lstStyle/>
        <a:p>
          <a:r>
            <a:rPr lang="en-US" dirty="0"/>
            <a:t>What did Ella do in the story to earn money?</a:t>
          </a:r>
        </a:p>
      </dgm:t>
    </dgm:pt>
    <dgm:pt modelId="{2D247385-78AF-446F-A1C8-2A36ABB52E30}" type="parTrans" cxnId="{53D6EABE-ED06-4263-BE5F-D23DAFA9DEDB}">
      <dgm:prSet/>
      <dgm:spPr/>
      <dgm:t>
        <a:bodyPr/>
        <a:lstStyle/>
        <a:p>
          <a:endParaRPr lang="en-US"/>
        </a:p>
      </dgm:t>
    </dgm:pt>
    <dgm:pt modelId="{8A629AAF-A706-44DC-ADC8-C2FF58F2F512}" type="sibTrans" cxnId="{53D6EABE-ED06-4263-BE5F-D23DAFA9DEDB}">
      <dgm:prSet/>
      <dgm:spPr/>
      <dgm:t>
        <a:bodyPr/>
        <a:lstStyle/>
        <a:p>
          <a:endParaRPr lang="en-US"/>
        </a:p>
      </dgm:t>
    </dgm:pt>
    <dgm:pt modelId="{1F33013F-EF6E-4DF3-BBCE-39FB6A5EA2C3}">
      <dgm:prSet/>
      <dgm:spPr/>
      <dgm:t>
        <a:bodyPr/>
        <a:lstStyle/>
        <a:p>
          <a:r>
            <a:rPr lang="en-US"/>
            <a:t>If you earn/earned money, what are some things you would save money for?</a:t>
          </a:r>
        </a:p>
      </dgm:t>
    </dgm:pt>
    <dgm:pt modelId="{A4259A16-3EB8-4416-969C-A36C671BE310}" type="parTrans" cxnId="{CB431EC7-AB0E-4A9E-8749-A299E6E31A75}">
      <dgm:prSet/>
      <dgm:spPr/>
      <dgm:t>
        <a:bodyPr/>
        <a:lstStyle/>
        <a:p>
          <a:endParaRPr lang="en-US"/>
        </a:p>
      </dgm:t>
    </dgm:pt>
    <dgm:pt modelId="{818F21FA-883B-4660-AFE2-0A78CCCCF90B}" type="sibTrans" cxnId="{CB431EC7-AB0E-4A9E-8749-A299E6E31A75}">
      <dgm:prSet/>
      <dgm:spPr/>
      <dgm:t>
        <a:bodyPr/>
        <a:lstStyle/>
        <a:p>
          <a:endParaRPr lang="en-US"/>
        </a:p>
      </dgm:t>
    </dgm:pt>
    <dgm:pt modelId="{51AC6431-36CC-4EBF-AC99-573239639FD5}" type="pres">
      <dgm:prSet presAssocID="{A947230F-D67D-40D5-8066-38BD5DE0EE71}" presName="linear" presStyleCnt="0">
        <dgm:presLayoutVars>
          <dgm:animLvl val="lvl"/>
          <dgm:resizeHandles val="exact"/>
        </dgm:presLayoutVars>
      </dgm:prSet>
      <dgm:spPr/>
    </dgm:pt>
    <dgm:pt modelId="{8913F351-844E-4D6B-9A40-7189D25317E2}" type="pres">
      <dgm:prSet presAssocID="{36419B47-6220-4DC7-8C86-06CCD05D71C4}" presName="parentText" presStyleLbl="node1" presStyleIdx="0" presStyleCnt="2">
        <dgm:presLayoutVars>
          <dgm:chMax val="0"/>
          <dgm:bulletEnabled val="1"/>
        </dgm:presLayoutVars>
      </dgm:prSet>
      <dgm:spPr/>
    </dgm:pt>
    <dgm:pt modelId="{447D1691-789C-420E-AF39-C1FD02C4D29F}" type="pres">
      <dgm:prSet presAssocID="{8A629AAF-A706-44DC-ADC8-C2FF58F2F512}" presName="spacer" presStyleCnt="0"/>
      <dgm:spPr/>
    </dgm:pt>
    <dgm:pt modelId="{28D17F56-887E-486D-BC91-B38D5FE06ED5}" type="pres">
      <dgm:prSet presAssocID="{1F33013F-EF6E-4DF3-BBCE-39FB6A5EA2C3}" presName="parentText" presStyleLbl="node1" presStyleIdx="1" presStyleCnt="2">
        <dgm:presLayoutVars>
          <dgm:chMax val="0"/>
          <dgm:bulletEnabled val="1"/>
        </dgm:presLayoutVars>
      </dgm:prSet>
      <dgm:spPr/>
    </dgm:pt>
  </dgm:ptLst>
  <dgm:cxnLst>
    <dgm:cxn modelId="{E554782F-B388-49BF-8CBE-D2812CB74EE6}" type="presOf" srcId="{A947230F-D67D-40D5-8066-38BD5DE0EE71}" destId="{51AC6431-36CC-4EBF-AC99-573239639FD5}" srcOrd="0" destOrd="0" presId="urn:microsoft.com/office/officeart/2005/8/layout/vList2"/>
    <dgm:cxn modelId="{A7DEAB47-AC2E-4E8F-B78B-22498D86A97C}" type="presOf" srcId="{36419B47-6220-4DC7-8C86-06CCD05D71C4}" destId="{8913F351-844E-4D6B-9A40-7189D25317E2}" srcOrd="0" destOrd="0" presId="urn:microsoft.com/office/officeart/2005/8/layout/vList2"/>
    <dgm:cxn modelId="{53D6EABE-ED06-4263-BE5F-D23DAFA9DEDB}" srcId="{A947230F-D67D-40D5-8066-38BD5DE0EE71}" destId="{36419B47-6220-4DC7-8C86-06CCD05D71C4}" srcOrd="0" destOrd="0" parTransId="{2D247385-78AF-446F-A1C8-2A36ABB52E30}" sibTransId="{8A629AAF-A706-44DC-ADC8-C2FF58F2F512}"/>
    <dgm:cxn modelId="{CB431EC7-AB0E-4A9E-8749-A299E6E31A75}" srcId="{A947230F-D67D-40D5-8066-38BD5DE0EE71}" destId="{1F33013F-EF6E-4DF3-BBCE-39FB6A5EA2C3}" srcOrd="1" destOrd="0" parTransId="{A4259A16-3EB8-4416-969C-A36C671BE310}" sibTransId="{818F21FA-883B-4660-AFE2-0A78CCCCF90B}"/>
    <dgm:cxn modelId="{59D64AE1-46FA-4EA0-9092-0A39FD78B85B}" type="presOf" srcId="{1F33013F-EF6E-4DF3-BBCE-39FB6A5EA2C3}" destId="{28D17F56-887E-486D-BC91-B38D5FE06ED5}" srcOrd="0" destOrd="0" presId="urn:microsoft.com/office/officeart/2005/8/layout/vList2"/>
    <dgm:cxn modelId="{B3F79957-0A48-42E1-A913-8EAAAF39D863}" type="presParOf" srcId="{51AC6431-36CC-4EBF-AC99-573239639FD5}" destId="{8913F351-844E-4D6B-9A40-7189D25317E2}" srcOrd="0" destOrd="0" presId="urn:microsoft.com/office/officeart/2005/8/layout/vList2"/>
    <dgm:cxn modelId="{785C7796-5310-49CA-B6DF-76789B86EED5}" type="presParOf" srcId="{51AC6431-36CC-4EBF-AC99-573239639FD5}" destId="{447D1691-789C-420E-AF39-C1FD02C4D29F}" srcOrd="1" destOrd="0" presId="urn:microsoft.com/office/officeart/2005/8/layout/vList2"/>
    <dgm:cxn modelId="{FF51A4CB-1DD6-47BD-9AD9-118B567113F4}" type="presParOf" srcId="{51AC6431-36CC-4EBF-AC99-573239639FD5}" destId="{28D17F56-887E-486D-BC91-B38D5FE06ED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FFFE0F-F60E-4283-8C44-54DB08CA309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5B13442-E232-4993-9367-BA3AD27EC538}">
      <dgm:prSet/>
      <dgm:spPr/>
      <dgm:t>
        <a:bodyPr/>
        <a:lstStyle/>
        <a:p>
          <a:r>
            <a:rPr lang="en-US" dirty="0"/>
            <a:t>Draw a picture of a way you could earn money</a:t>
          </a:r>
        </a:p>
      </dgm:t>
    </dgm:pt>
    <dgm:pt modelId="{7DD8EC09-F705-4C0B-93F8-42C1A064F5DD}" type="parTrans" cxnId="{9801E20E-5B51-46D0-9531-53A20DE0E6FB}">
      <dgm:prSet/>
      <dgm:spPr/>
      <dgm:t>
        <a:bodyPr/>
        <a:lstStyle/>
        <a:p>
          <a:endParaRPr lang="en-US"/>
        </a:p>
      </dgm:t>
    </dgm:pt>
    <dgm:pt modelId="{FEF9B5B1-0918-4F15-B66A-296A562831AC}" type="sibTrans" cxnId="{9801E20E-5B51-46D0-9531-53A20DE0E6FB}">
      <dgm:prSet/>
      <dgm:spPr/>
      <dgm:t>
        <a:bodyPr/>
        <a:lstStyle/>
        <a:p>
          <a:endParaRPr lang="en-US"/>
        </a:p>
      </dgm:t>
    </dgm:pt>
    <dgm:pt modelId="{3E2CEBAA-E949-4451-B725-0AAFB846DBA2}">
      <dgm:prSet/>
      <dgm:spPr/>
      <dgm:t>
        <a:bodyPr/>
        <a:lstStyle/>
        <a:p>
          <a:r>
            <a:rPr lang="en-US" dirty="0"/>
            <a:t>Answer the three questions about earning and saving money</a:t>
          </a:r>
        </a:p>
      </dgm:t>
    </dgm:pt>
    <dgm:pt modelId="{F275E032-08FA-406D-BDF2-1C29B727DC7F}" type="parTrans" cxnId="{9AAAFDD4-4E27-4E94-B4CA-F802CABAF02E}">
      <dgm:prSet/>
      <dgm:spPr/>
      <dgm:t>
        <a:bodyPr/>
        <a:lstStyle/>
        <a:p>
          <a:endParaRPr lang="en-US"/>
        </a:p>
      </dgm:t>
    </dgm:pt>
    <dgm:pt modelId="{EA72F0D6-12EC-4622-937A-BDF36D919829}" type="sibTrans" cxnId="{9AAAFDD4-4E27-4E94-B4CA-F802CABAF02E}">
      <dgm:prSet/>
      <dgm:spPr/>
      <dgm:t>
        <a:bodyPr/>
        <a:lstStyle/>
        <a:p>
          <a:endParaRPr lang="en-US"/>
        </a:p>
      </dgm:t>
    </dgm:pt>
    <dgm:pt modelId="{CE91030C-AB5D-4A1C-8DA1-0A66599BCA7A}">
      <dgm:prSet/>
      <dgm:spPr/>
      <dgm:t>
        <a:bodyPr/>
        <a:lstStyle/>
        <a:p>
          <a:r>
            <a:rPr lang="en-US" dirty="0"/>
            <a:t>Give the completed worksheet to your teacher or parent</a:t>
          </a:r>
        </a:p>
      </dgm:t>
    </dgm:pt>
    <dgm:pt modelId="{2A09067B-F25C-4778-BF8F-83350AB59C0C}" type="parTrans" cxnId="{939749FC-D408-4C73-B18F-E44B03F7174C}">
      <dgm:prSet/>
      <dgm:spPr/>
      <dgm:t>
        <a:bodyPr/>
        <a:lstStyle/>
        <a:p>
          <a:endParaRPr lang="en-US"/>
        </a:p>
      </dgm:t>
    </dgm:pt>
    <dgm:pt modelId="{271EBE3D-A4C0-4DE5-B0E8-C3821F4FA7F0}" type="sibTrans" cxnId="{939749FC-D408-4C73-B18F-E44B03F7174C}">
      <dgm:prSet/>
      <dgm:spPr/>
      <dgm:t>
        <a:bodyPr/>
        <a:lstStyle/>
        <a:p>
          <a:endParaRPr lang="en-US"/>
        </a:p>
      </dgm:t>
    </dgm:pt>
    <dgm:pt modelId="{BC97F04C-EC2E-48E8-BF6A-E5E5078F8BD7}">
      <dgm:prSet/>
      <dgm:spPr/>
      <dgm:t>
        <a:bodyPr/>
        <a:lstStyle/>
        <a:p>
          <a:r>
            <a:rPr lang="en-US" dirty="0"/>
            <a:t>Receive the completion certificate from teacher or parent</a:t>
          </a:r>
        </a:p>
      </dgm:t>
    </dgm:pt>
    <dgm:pt modelId="{6683E213-8E76-4934-9000-1C21A93AF336}" type="parTrans" cxnId="{E8EE79BE-3F33-4BA9-A1A8-A1DCEDBE1E54}">
      <dgm:prSet/>
      <dgm:spPr/>
      <dgm:t>
        <a:bodyPr/>
        <a:lstStyle/>
        <a:p>
          <a:endParaRPr lang="en-US"/>
        </a:p>
      </dgm:t>
    </dgm:pt>
    <dgm:pt modelId="{52BD7FFE-A592-4431-9700-BAD35633D323}" type="sibTrans" cxnId="{E8EE79BE-3F33-4BA9-A1A8-A1DCEDBE1E54}">
      <dgm:prSet/>
      <dgm:spPr/>
      <dgm:t>
        <a:bodyPr/>
        <a:lstStyle/>
        <a:p>
          <a:endParaRPr lang="en-US"/>
        </a:p>
      </dgm:t>
    </dgm:pt>
    <dgm:pt modelId="{7DF30B86-5203-4092-8E33-2B71A044989B}">
      <dgm:prSet/>
      <dgm:spPr/>
      <dgm:t>
        <a:bodyPr/>
        <a:lstStyle/>
        <a:p>
          <a:r>
            <a:rPr lang="en-US" dirty="0"/>
            <a:t>Congrats! You’ve earned $50 into your Kickstart account.</a:t>
          </a:r>
        </a:p>
      </dgm:t>
    </dgm:pt>
    <dgm:pt modelId="{5B2B7100-916F-4C97-8CBE-105B62B85B80}" type="parTrans" cxnId="{8E59947F-4707-4BC3-B5E8-AB71E52DBE0B}">
      <dgm:prSet/>
      <dgm:spPr/>
      <dgm:t>
        <a:bodyPr/>
        <a:lstStyle/>
        <a:p>
          <a:endParaRPr lang="en-US"/>
        </a:p>
      </dgm:t>
    </dgm:pt>
    <dgm:pt modelId="{3B4D30EC-17EE-4253-8CC2-B28B443C2460}" type="sibTrans" cxnId="{8E59947F-4707-4BC3-B5E8-AB71E52DBE0B}">
      <dgm:prSet/>
      <dgm:spPr/>
      <dgm:t>
        <a:bodyPr/>
        <a:lstStyle/>
        <a:p>
          <a:endParaRPr lang="en-US"/>
        </a:p>
      </dgm:t>
    </dgm:pt>
    <dgm:pt modelId="{F444E257-70D1-4C14-99C4-C51E57E99508}" type="pres">
      <dgm:prSet presAssocID="{A0FFFE0F-F60E-4283-8C44-54DB08CA3093}" presName="vert0" presStyleCnt="0">
        <dgm:presLayoutVars>
          <dgm:dir/>
          <dgm:animOne val="branch"/>
          <dgm:animLvl val="lvl"/>
        </dgm:presLayoutVars>
      </dgm:prSet>
      <dgm:spPr/>
    </dgm:pt>
    <dgm:pt modelId="{A4CFCF0B-9C46-43AF-8494-A513411FB741}" type="pres">
      <dgm:prSet presAssocID="{35B13442-E232-4993-9367-BA3AD27EC538}" presName="thickLine" presStyleLbl="alignNode1" presStyleIdx="0" presStyleCnt="5"/>
      <dgm:spPr/>
    </dgm:pt>
    <dgm:pt modelId="{E33F4318-40CE-47B0-9CA0-33EA46DFCD38}" type="pres">
      <dgm:prSet presAssocID="{35B13442-E232-4993-9367-BA3AD27EC538}" presName="horz1" presStyleCnt="0"/>
      <dgm:spPr/>
    </dgm:pt>
    <dgm:pt modelId="{3EFBA729-ACF6-422F-A196-AC0A9CDFCC47}" type="pres">
      <dgm:prSet presAssocID="{35B13442-E232-4993-9367-BA3AD27EC538}" presName="tx1" presStyleLbl="revTx" presStyleIdx="0" presStyleCnt="5"/>
      <dgm:spPr/>
    </dgm:pt>
    <dgm:pt modelId="{EF650C04-D6D5-4B3A-A0ED-69345B55C9FE}" type="pres">
      <dgm:prSet presAssocID="{35B13442-E232-4993-9367-BA3AD27EC538}" presName="vert1" presStyleCnt="0"/>
      <dgm:spPr/>
    </dgm:pt>
    <dgm:pt modelId="{921326B8-443F-4E04-A61D-9A0D809A99A6}" type="pres">
      <dgm:prSet presAssocID="{3E2CEBAA-E949-4451-B725-0AAFB846DBA2}" presName="thickLine" presStyleLbl="alignNode1" presStyleIdx="1" presStyleCnt="5"/>
      <dgm:spPr/>
    </dgm:pt>
    <dgm:pt modelId="{21362147-BE70-4001-9076-D85E7744D2FC}" type="pres">
      <dgm:prSet presAssocID="{3E2CEBAA-E949-4451-B725-0AAFB846DBA2}" presName="horz1" presStyleCnt="0"/>
      <dgm:spPr/>
    </dgm:pt>
    <dgm:pt modelId="{298E23AB-0315-45AE-AE4B-71A224329C14}" type="pres">
      <dgm:prSet presAssocID="{3E2CEBAA-E949-4451-B725-0AAFB846DBA2}" presName="tx1" presStyleLbl="revTx" presStyleIdx="1" presStyleCnt="5"/>
      <dgm:spPr/>
    </dgm:pt>
    <dgm:pt modelId="{405234C6-FCCC-4C6A-8BDE-B4ED77F8AA14}" type="pres">
      <dgm:prSet presAssocID="{3E2CEBAA-E949-4451-B725-0AAFB846DBA2}" presName="vert1" presStyleCnt="0"/>
      <dgm:spPr/>
    </dgm:pt>
    <dgm:pt modelId="{7CF2DB4E-882D-4270-861D-900E9B20F57E}" type="pres">
      <dgm:prSet presAssocID="{CE91030C-AB5D-4A1C-8DA1-0A66599BCA7A}" presName="thickLine" presStyleLbl="alignNode1" presStyleIdx="2" presStyleCnt="5"/>
      <dgm:spPr/>
    </dgm:pt>
    <dgm:pt modelId="{025BE87E-310A-4153-A86A-4F5E68868FF4}" type="pres">
      <dgm:prSet presAssocID="{CE91030C-AB5D-4A1C-8DA1-0A66599BCA7A}" presName="horz1" presStyleCnt="0"/>
      <dgm:spPr/>
    </dgm:pt>
    <dgm:pt modelId="{E11671F6-B5E9-4769-A1CC-CE3AF6A3B7D4}" type="pres">
      <dgm:prSet presAssocID="{CE91030C-AB5D-4A1C-8DA1-0A66599BCA7A}" presName="tx1" presStyleLbl="revTx" presStyleIdx="2" presStyleCnt="5"/>
      <dgm:spPr/>
    </dgm:pt>
    <dgm:pt modelId="{53EDA83C-80D4-481C-84F1-694E9709EDA7}" type="pres">
      <dgm:prSet presAssocID="{CE91030C-AB5D-4A1C-8DA1-0A66599BCA7A}" presName="vert1" presStyleCnt="0"/>
      <dgm:spPr/>
    </dgm:pt>
    <dgm:pt modelId="{802112BF-EB6D-4F74-B461-3275988760CA}" type="pres">
      <dgm:prSet presAssocID="{BC97F04C-EC2E-48E8-BF6A-E5E5078F8BD7}" presName="thickLine" presStyleLbl="alignNode1" presStyleIdx="3" presStyleCnt="5"/>
      <dgm:spPr/>
    </dgm:pt>
    <dgm:pt modelId="{65C3CEB0-D9CD-474A-95AD-15FDAC2932AF}" type="pres">
      <dgm:prSet presAssocID="{BC97F04C-EC2E-48E8-BF6A-E5E5078F8BD7}" presName="horz1" presStyleCnt="0"/>
      <dgm:spPr/>
    </dgm:pt>
    <dgm:pt modelId="{9C916BDF-2CB2-415F-8084-FFB79DA069D4}" type="pres">
      <dgm:prSet presAssocID="{BC97F04C-EC2E-48E8-BF6A-E5E5078F8BD7}" presName="tx1" presStyleLbl="revTx" presStyleIdx="3" presStyleCnt="5"/>
      <dgm:spPr/>
    </dgm:pt>
    <dgm:pt modelId="{6B242C39-DA10-4BFC-ABCB-053E260BB2C0}" type="pres">
      <dgm:prSet presAssocID="{BC97F04C-EC2E-48E8-BF6A-E5E5078F8BD7}" presName="vert1" presStyleCnt="0"/>
      <dgm:spPr/>
    </dgm:pt>
    <dgm:pt modelId="{DA6A2BDB-8F0E-4188-B389-72EFB2D18C13}" type="pres">
      <dgm:prSet presAssocID="{7DF30B86-5203-4092-8E33-2B71A044989B}" presName="thickLine" presStyleLbl="alignNode1" presStyleIdx="4" presStyleCnt="5"/>
      <dgm:spPr/>
    </dgm:pt>
    <dgm:pt modelId="{CFBAA42E-4D87-4765-83E6-DD234F4CDBE3}" type="pres">
      <dgm:prSet presAssocID="{7DF30B86-5203-4092-8E33-2B71A044989B}" presName="horz1" presStyleCnt="0"/>
      <dgm:spPr/>
    </dgm:pt>
    <dgm:pt modelId="{BD67D656-7007-45FD-9D55-1B107C118903}" type="pres">
      <dgm:prSet presAssocID="{7DF30B86-5203-4092-8E33-2B71A044989B}" presName="tx1" presStyleLbl="revTx" presStyleIdx="4" presStyleCnt="5"/>
      <dgm:spPr/>
    </dgm:pt>
    <dgm:pt modelId="{F7AE7660-9D0A-4814-9294-FE299987B86E}" type="pres">
      <dgm:prSet presAssocID="{7DF30B86-5203-4092-8E33-2B71A044989B}" presName="vert1" presStyleCnt="0"/>
      <dgm:spPr/>
    </dgm:pt>
  </dgm:ptLst>
  <dgm:cxnLst>
    <dgm:cxn modelId="{ACBC9D08-D639-4D6C-BF4B-FC5DA222A713}" type="presOf" srcId="{CE91030C-AB5D-4A1C-8DA1-0A66599BCA7A}" destId="{E11671F6-B5E9-4769-A1CC-CE3AF6A3B7D4}" srcOrd="0" destOrd="0" presId="urn:microsoft.com/office/officeart/2008/layout/LinedList"/>
    <dgm:cxn modelId="{9801E20E-5B51-46D0-9531-53A20DE0E6FB}" srcId="{A0FFFE0F-F60E-4283-8C44-54DB08CA3093}" destId="{35B13442-E232-4993-9367-BA3AD27EC538}" srcOrd="0" destOrd="0" parTransId="{7DD8EC09-F705-4C0B-93F8-42C1A064F5DD}" sibTransId="{FEF9B5B1-0918-4F15-B66A-296A562831AC}"/>
    <dgm:cxn modelId="{BCDF0911-E491-43EE-8296-B408EA8D88B6}" type="presOf" srcId="{3E2CEBAA-E949-4451-B725-0AAFB846DBA2}" destId="{298E23AB-0315-45AE-AE4B-71A224329C14}" srcOrd="0" destOrd="0" presId="urn:microsoft.com/office/officeart/2008/layout/LinedList"/>
    <dgm:cxn modelId="{93EAB62A-B8B2-40EE-B3AC-513070D34D2D}" type="presOf" srcId="{A0FFFE0F-F60E-4283-8C44-54DB08CA3093}" destId="{F444E257-70D1-4C14-99C4-C51E57E99508}" srcOrd="0" destOrd="0" presId="urn:microsoft.com/office/officeart/2008/layout/LinedList"/>
    <dgm:cxn modelId="{8E59947F-4707-4BC3-B5E8-AB71E52DBE0B}" srcId="{A0FFFE0F-F60E-4283-8C44-54DB08CA3093}" destId="{7DF30B86-5203-4092-8E33-2B71A044989B}" srcOrd="4" destOrd="0" parTransId="{5B2B7100-916F-4C97-8CBE-105B62B85B80}" sibTransId="{3B4D30EC-17EE-4253-8CC2-B28B443C2460}"/>
    <dgm:cxn modelId="{FBD5E7B0-E46B-48AC-BBD3-2813CE31E5AE}" type="presOf" srcId="{BC97F04C-EC2E-48E8-BF6A-E5E5078F8BD7}" destId="{9C916BDF-2CB2-415F-8084-FFB79DA069D4}" srcOrd="0" destOrd="0" presId="urn:microsoft.com/office/officeart/2008/layout/LinedList"/>
    <dgm:cxn modelId="{E8EE79BE-3F33-4BA9-A1A8-A1DCEDBE1E54}" srcId="{A0FFFE0F-F60E-4283-8C44-54DB08CA3093}" destId="{BC97F04C-EC2E-48E8-BF6A-E5E5078F8BD7}" srcOrd="3" destOrd="0" parTransId="{6683E213-8E76-4934-9000-1C21A93AF336}" sibTransId="{52BD7FFE-A592-4431-9700-BAD35633D323}"/>
    <dgm:cxn modelId="{A5A3D3CE-FBF2-4A47-91EC-BB00E5E8D1C9}" type="presOf" srcId="{35B13442-E232-4993-9367-BA3AD27EC538}" destId="{3EFBA729-ACF6-422F-A196-AC0A9CDFCC47}" srcOrd="0" destOrd="0" presId="urn:microsoft.com/office/officeart/2008/layout/LinedList"/>
    <dgm:cxn modelId="{9AAAFDD4-4E27-4E94-B4CA-F802CABAF02E}" srcId="{A0FFFE0F-F60E-4283-8C44-54DB08CA3093}" destId="{3E2CEBAA-E949-4451-B725-0AAFB846DBA2}" srcOrd="1" destOrd="0" parTransId="{F275E032-08FA-406D-BDF2-1C29B727DC7F}" sibTransId="{EA72F0D6-12EC-4622-937A-BDF36D919829}"/>
    <dgm:cxn modelId="{3C5DC0EC-7FD0-45B0-97DE-D0C675457C1D}" type="presOf" srcId="{7DF30B86-5203-4092-8E33-2B71A044989B}" destId="{BD67D656-7007-45FD-9D55-1B107C118903}" srcOrd="0" destOrd="0" presId="urn:microsoft.com/office/officeart/2008/layout/LinedList"/>
    <dgm:cxn modelId="{939749FC-D408-4C73-B18F-E44B03F7174C}" srcId="{A0FFFE0F-F60E-4283-8C44-54DB08CA3093}" destId="{CE91030C-AB5D-4A1C-8DA1-0A66599BCA7A}" srcOrd="2" destOrd="0" parTransId="{2A09067B-F25C-4778-BF8F-83350AB59C0C}" sibTransId="{271EBE3D-A4C0-4DE5-B0E8-C3821F4FA7F0}"/>
    <dgm:cxn modelId="{7C7D2298-AA56-45FA-8DDC-AD3B8BF83C20}" type="presParOf" srcId="{F444E257-70D1-4C14-99C4-C51E57E99508}" destId="{A4CFCF0B-9C46-43AF-8494-A513411FB741}" srcOrd="0" destOrd="0" presId="urn:microsoft.com/office/officeart/2008/layout/LinedList"/>
    <dgm:cxn modelId="{13355B12-7827-470A-95A6-9FC5A275DE8F}" type="presParOf" srcId="{F444E257-70D1-4C14-99C4-C51E57E99508}" destId="{E33F4318-40CE-47B0-9CA0-33EA46DFCD38}" srcOrd="1" destOrd="0" presId="urn:microsoft.com/office/officeart/2008/layout/LinedList"/>
    <dgm:cxn modelId="{A1BB8A14-35D6-442D-B9CF-8E50014D69C0}" type="presParOf" srcId="{E33F4318-40CE-47B0-9CA0-33EA46DFCD38}" destId="{3EFBA729-ACF6-422F-A196-AC0A9CDFCC47}" srcOrd="0" destOrd="0" presId="urn:microsoft.com/office/officeart/2008/layout/LinedList"/>
    <dgm:cxn modelId="{470DD11D-D1D2-47EC-A5DB-559AD1081BF6}" type="presParOf" srcId="{E33F4318-40CE-47B0-9CA0-33EA46DFCD38}" destId="{EF650C04-D6D5-4B3A-A0ED-69345B55C9FE}" srcOrd="1" destOrd="0" presId="urn:microsoft.com/office/officeart/2008/layout/LinedList"/>
    <dgm:cxn modelId="{FC4B7A03-5776-4D4D-ADD7-3BA72F7FD890}" type="presParOf" srcId="{F444E257-70D1-4C14-99C4-C51E57E99508}" destId="{921326B8-443F-4E04-A61D-9A0D809A99A6}" srcOrd="2" destOrd="0" presId="urn:microsoft.com/office/officeart/2008/layout/LinedList"/>
    <dgm:cxn modelId="{C8FA4035-A6CA-4925-89F0-3A244E0EA4BF}" type="presParOf" srcId="{F444E257-70D1-4C14-99C4-C51E57E99508}" destId="{21362147-BE70-4001-9076-D85E7744D2FC}" srcOrd="3" destOrd="0" presId="urn:microsoft.com/office/officeart/2008/layout/LinedList"/>
    <dgm:cxn modelId="{D49CA570-E179-446E-82FF-36CFF6836404}" type="presParOf" srcId="{21362147-BE70-4001-9076-D85E7744D2FC}" destId="{298E23AB-0315-45AE-AE4B-71A224329C14}" srcOrd="0" destOrd="0" presId="urn:microsoft.com/office/officeart/2008/layout/LinedList"/>
    <dgm:cxn modelId="{F7F39B54-AE54-4B2F-89F5-EF38C3FB5A32}" type="presParOf" srcId="{21362147-BE70-4001-9076-D85E7744D2FC}" destId="{405234C6-FCCC-4C6A-8BDE-B4ED77F8AA14}" srcOrd="1" destOrd="0" presId="urn:microsoft.com/office/officeart/2008/layout/LinedList"/>
    <dgm:cxn modelId="{1D294000-4B2B-4E5B-BC6E-525DE13FFBB1}" type="presParOf" srcId="{F444E257-70D1-4C14-99C4-C51E57E99508}" destId="{7CF2DB4E-882D-4270-861D-900E9B20F57E}" srcOrd="4" destOrd="0" presId="urn:microsoft.com/office/officeart/2008/layout/LinedList"/>
    <dgm:cxn modelId="{E3A02877-A1F1-4AD3-B62F-436B161DA11C}" type="presParOf" srcId="{F444E257-70D1-4C14-99C4-C51E57E99508}" destId="{025BE87E-310A-4153-A86A-4F5E68868FF4}" srcOrd="5" destOrd="0" presId="urn:microsoft.com/office/officeart/2008/layout/LinedList"/>
    <dgm:cxn modelId="{3FFEB800-F581-4988-AE98-DCA2D8C8CCCB}" type="presParOf" srcId="{025BE87E-310A-4153-A86A-4F5E68868FF4}" destId="{E11671F6-B5E9-4769-A1CC-CE3AF6A3B7D4}" srcOrd="0" destOrd="0" presId="urn:microsoft.com/office/officeart/2008/layout/LinedList"/>
    <dgm:cxn modelId="{5ADAA3A7-674B-4E7E-9D6F-C7D3ECD75429}" type="presParOf" srcId="{025BE87E-310A-4153-A86A-4F5E68868FF4}" destId="{53EDA83C-80D4-481C-84F1-694E9709EDA7}" srcOrd="1" destOrd="0" presId="urn:microsoft.com/office/officeart/2008/layout/LinedList"/>
    <dgm:cxn modelId="{6D057B8A-73FE-4DB6-A57B-B19AFA471735}" type="presParOf" srcId="{F444E257-70D1-4C14-99C4-C51E57E99508}" destId="{802112BF-EB6D-4F74-B461-3275988760CA}" srcOrd="6" destOrd="0" presId="urn:microsoft.com/office/officeart/2008/layout/LinedList"/>
    <dgm:cxn modelId="{395A9094-76A9-49BE-ADAF-3BCAA43B46CB}" type="presParOf" srcId="{F444E257-70D1-4C14-99C4-C51E57E99508}" destId="{65C3CEB0-D9CD-474A-95AD-15FDAC2932AF}" srcOrd="7" destOrd="0" presId="urn:microsoft.com/office/officeart/2008/layout/LinedList"/>
    <dgm:cxn modelId="{E041DF03-6C97-444E-8B4F-6C835B842F07}" type="presParOf" srcId="{65C3CEB0-D9CD-474A-95AD-15FDAC2932AF}" destId="{9C916BDF-2CB2-415F-8084-FFB79DA069D4}" srcOrd="0" destOrd="0" presId="urn:microsoft.com/office/officeart/2008/layout/LinedList"/>
    <dgm:cxn modelId="{E18127AE-BBF5-4A0F-A1E2-74E9257D32F3}" type="presParOf" srcId="{65C3CEB0-D9CD-474A-95AD-15FDAC2932AF}" destId="{6B242C39-DA10-4BFC-ABCB-053E260BB2C0}" srcOrd="1" destOrd="0" presId="urn:microsoft.com/office/officeart/2008/layout/LinedList"/>
    <dgm:cxn modelId="{1CCE29DB-CE62-49D9-A658-9DAAAC0484A0}" type="presParOf" srcId="{F444E257-70D1-4C14-99C4-C51E57E99508}" destId="{DA6A2BDB-8F0E-4188-B389-72EFB2D18C13}" srcOrd="8" destOrd="0" presId="urn:microsoft.com/office/officeart/2008/layout/LinedList"/>
    <dgm:cxn modelId="{07F6F06A-57D4-48AB-A24E-57643AFB1DEA}" type="presParOf" srcId="{F444E257-70D1-4C14-99C4-C51E57E99508}" destId="{CFBAA42E-4D87-4765-83E6-DD234F4CDBE3}" srcOrd="9" destOrd="0" presId="urn:microsoft.com/office/officeart/2008/layout/LinedList"/>
    <dgm:cxn modelId="{959A3879-C5A6-48A7-8AF1-55C2D16B9277}" type="presParOf" srcId="{CFBAA42E-4D87-4765-83E6-DD234F4CDBE3}" destId="{BD67D656-7007-45FD-9D55-1B107C118903}" srcOrd="0" destOrd="0" presId="urn:microsoft.com/office/officeart/2008/layout/LinedList"/>
    <dgm:cxn modelId="{5330BAC3-7EF2-4D6E-A717-6723E803EE80}" type="presParOf" srcId="{CFBAA42E-4D87-4765-83E6-DD234F4CDBE3}" destId="{F7AE7660-9D0A-4814-9294-FE299987B86E}"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3F351-844E-4D6B-9A40-7189D25317E2}">
      <dsp:nvSpPr>
        <dsp:cNvPr id="0" name=""/>
        <dsp:cNvSpPr/>
      </dsp:nvSpPr>
      <dsp:spPr>
        <a:xfrm>
          <a:off x="0" y="25137"/>
          <a:ext cx="8229600" cy="21816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What did Ella do in the story to earn money?</a:t>
          </a:r>
        </a:p>
      </dsp:txBody>
      <dsp:txXfrm>
        <a:off x="106501" y="131638"/>
        <a:ext cx="8016598" cy="1968682"/>
      </dsp:txXfrm>
    </dsp:sp>
    <dsp:sp modelId="{28D17F56-887E-486D-BC91-B38D5FE06ED5}">
      <dsp:nvSpPr>
        <dsp:cNvPr id="0" name=""/>
        <dsp:cNvSpPr/>
      </dsp:nvSpPr>
      <dsp:spPr>
        <a:xfrm>
          <a:off x="0" y="2319141"/>
          <a:ext cx="8229600" cy="21816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If you earn/earned money, what are some things you would save money for?</a:t>
          </a:r>
        </a:p>
      </dsp:txBody>
      <dsp:txXfrm>
        <a:off x="106501" y="2425642"/>
        <a:ext cx="8016598" cy="1968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FCF0B-9C46-43AF-8494-A513411FB741}">
      <dsp:nvSpPr>
        <dsp:cNvPr id="0" name=""/>
        <dsp:cNvSpPr/>
      </dsp:nvSpPr>
      <dsp:spPr>
        <a:xfrm>
          <a:off x="0" y="552"/>
          <a:ext cx="4038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FBA729-ACF6-422F-A196-AC0A9CDFCC47}">
      <dsp:nvSpPr>
        <dsp:cNvPr id="0" name=""/>
        <dsp:cNvSpPr/>
      </dsp:nvSpPr>
      <dsp:spPr>
        <a:xfrm>
          <a:off x="0" y="552"/>
          <a:ext cx="4038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Draw a picture of a way you could earn money</a:t>
          </a:r>
        </a:p>
      </dsp:txBody>
      <dsp:txXfrm>
        <a:off x="0" y="552"/>
        <a:ext cx="4038600" cy="904971"/>
      </dsp:txXfrm>
    </dsp:sp>
    <dsp:sp modelId="{921326B8-443F-4E04-A61D-9A0D809A99A6}">
      <dsp:nvSpPr>
        <dsp:cNvPr id="0" name=""/>
        <dsp:cNvSpPr/>
      </dsp:nvSpPr>
      <dsp:spPr>
        <a:xfrm>
          <a:off x="0" y="905524"/>
          <a:ext cx="4038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8E23AB-0315-45AE-AE4B-71A224329C14}">
      <dsp:nvSpPr>
        <dsp:cNvPr id="0" name=""/>
        <dsp:cNvSpPr/>
      </dsp:nvSpPr>
      <dsp:spPr>
        <a:xfrm>
          <a:off x="0" y="905524"/>
          <a:ext cx="4038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Answer the three questions about earning and saving money</a:t>
          </a:r>
        </a:p>
      </dsp:txBody>
      <dsp:txXfrm>
        <a:off x="0" y="905524"/>
        <a:ext cx="4038600" cy="904971"/>
      </dsp:txXfrm>
    </dsp:sp>
    <dsp:sp modelId="{7CF2DB4E-882D-4270-861D-900E9B20F57E}">
      <dsp:nvSpPr>
        <dsp:cNvPr id="0" name=""/>
        <dsp:cNvSpPr/>
      </dsp:nvSpPr>
      <dsp:spPr>
        <a:xfrm>
          <a:off x="0" y="1810495"/>
          <a:ext cx="4038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671F6-B5E9-4769-A1CC-CE3AF6A3B7D4}">
      <dsp:nvSpPr>
        <dsp:cNvPr id="0" name=""/>
        <dsp:cNvSpPr/>
      </dsp:nvSpPr>
      <dsp:spPr>
        <a:xfrm>
          <a:off x="0" y="1810495"/>
          <a:ext cx="4038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Give the completed worksheet to your teacher or parent</a:t>
          </a:r>
        </a:p>
      </dsp:txBody>
      <dsp:txXfrm>
        <a:off x="0" y="1810495"/>
        <a:ext cx="4038600" cy="904971"/>
      </dsp:txXfrm>
    </dsp:sp>
    <dsp:sp modelId="{802112BF-EB6D-4F74-B461-3275988760CA}">
      <dsp:nvSpPr>
        <dsp:cNvPr id="0" name=""/>
        <dsp:cNvSpPr/>
      </dsp:nvSpPr>
      <dsp:spPr>
        <a:xfrm>
          <a:off x="0" y="2715467"/>
          <a:ext cx="4038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916BDF-2CB2-415F-8084-FFB79DA069D4}">
      <dsp:nvSpPr>
        <dsp:cNvPr id="0" name=""/>
        <dsp:cNvSpPr/>
      </dsp:nvSpPr>
      <dsp:spPr>
        <a:xfrm>
          <a:off x="0" y="2715467"/>
          <a:ext cx="4038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Receive the completion certificate from teacher or parent</a:t>
          </a:r>
        </a:p>
      </dsp:txBody>
      <dsp:txXfrm>
        <a:off x="0" y="2715467"/>
        <a:ext cx="4038600" cy="904971"/>
      </dsp:txXfrm>
    </dsp:sp>
    <dsp:sp modelId="{DA6A2BDB-8F0E-4188-B389-72EFB2D18C13}">
      <dsp:nvSpPr>
        <dsp:cNvPr id="0" name=""/>
        <dsp:cNvSpPr/>
      </dsp:nvSpPr>
      <dsp:spPr>
        <a:xfrm>
          <a:off x="0" y="3620438"/>
          <a:ext cx="4038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67D656-7007-45FD-9D55-1B107C118903}">
      <dsp:nvSpPr>
        <dsp:cNvPr id="0" name=""/>
        <dsp:cNvSpPr/>
      </dsp:nvSpPr>
      <dsp:spPr>
        <a:xfrm>
          <a:off x="0" y="3620438"/>
          <a:ext cx="4038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Congrats! You’ve earned $50 into your Kickstart account.</a:t>
          </a:r>
        </a:p>
      </dsp:txBody>
      <dsp:txXfrm>
        <a:off x="0" y="3620438"/>
        <a:ext cx="4038600" cy="90497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CE63E53-B626-49AC-979F-3B84F1B98820}" type="datetimeFigureOut">
              <a:rPr lang="en-US" smtClean="0"/>
              <a:t>5/4/2021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B68E3D9-D4F8-4E23-9AA2-334C274B4E40}" type="slidenum">
              <a:rPr lang="en-US" smtClean="0"/>
              <a:t>‹#›</a:t>
            </a:fld>
            <a:endParaRPr lang="en-US"/>
          </a:p>
        </p:txBody>
      </p:sp>
    </p:spTree>
    <p:extLst>
      <p:ext uri="{BB962C8B-B14F-4D97-AF65-F5344CB8AC3E}">
        <p14:creationId xmlns:p14="http://schemas.microsoft.com/office/powerpoint/2010/main" val="38761529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9C1F678-AC6D-6345-9FE1-7F727B19EFBC}" type="datetimeFigureOut">
              <a:rPr lang="en-US" smtClean="0"/>
              <a:t>5/4/2021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06E726-5524-0949-BC62-E438669B6E8A}" type="slidenum">
              <a:rPr lang="en-US" smtClean="0"/>
              <a:t>‹#›</a:t>
            </a:fld>
            <a:endParaRPr lang="en-US" dirty="0"/>
          </a:p>
        </p:txBody>
      </p:sp>
    </p:spTree>
    <p:extLst>
      <p:ext uri="{BB962C8B-B14F-4D97-AF65-F5344CB8AC3E}">
        <p14:creationId xmlns:p14="http://schemas.microsoft.com/office/powerpoint/2010/main" val="103016613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a:t>
            </a:r>
            <a:r>
              <a:rPr lang="en-US" sz="1200" b="1" dirty="0">
                <a:effectLst/>
                <a:latin typeface="Calibri" panose="020F0502020204030204" pitchFamily="34" charset="0"/>
                <a:ea typeface="Calibri" panose="020F0502020204030204" pitchFamily="34" charset="0"/>
                <a:cs typeface="Calibri" panose="020F0502020204030204" pitchFamily="34" charset="0"/>
              </a:rPr>
              <a:t>Hello. My name is Mr./Ms./Mrs. ____.</a:t>
            </a:r>
            <a:r>
              <a:rPr lang="en-US" sz="1200" dirty="0">
                <a:effectLst/>
                <a:latin typeface="Calibri" panose="020F0502020204030204" pitchFamily="34" charset="0"/>
                <a:ea typeface="Calibri" panose="020F0502020204030204" pitchFamily="34" charset="0"/>
                <a:cs typeface="Calibri" panose="020F0502020204030204" pitchFamily="34" charset="0"/>
              </a:rPr>
              <a:t>” You may use your fist name. Keep in mind that students are used to addressing adults in school as Mr., Ms., or Mrs.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Introduce the mascot “</a:t>
            </a:r>
            <a:r>
              <a:rPr lang="en-US" sz="1200" b="1" dirty="0">
                <a:effectLst/>
                <a:latin typeface="Calibri" panose="020F0502020204030204" pitchFamily="34" charset="0"/>
                <a:ea typeface="Calibri" panose="020F0502020204030204" pitchFamily="34" charset="0"/>
                <a:cs typeface="Calibri" panose="020F0502020204030204" pitchFamily="34" charset="0"/>
              </a:rPr>
              <a:t>I am here today with Kickstart to Career Newaygo County. I have brought my friend, Penny the Piggy Bank.</a:t>
            </a:r>
            <a:r>
              <a:rPr lang="en-US" sz="1200" dirty="0">
                <a:effectLst/>
                <a:latin typeface="Calibri" panose="020F0502020204030204" pitchFamily="34" charset="0"/>
                <a:ea typeface="Calibri" panose="020F0502020204030204" pitchFamily="34" charset="0"/>
                <a:cs typeface="Calibri" panose="020F0502020204030204" pitchFamily="34" charset="0"/>
              </a:rPr>
              <a:t>” (Show Penny to the students, welcome them to greet her.)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2687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1940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87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4936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9598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1052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502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8504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620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8935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861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r>
              <a:rPr lang="en-US" sz="1800" b="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Note: intentional pause for raising hands </a:t>
            </a:r>
            <a:r>
              <a:rPr lang="en-US" sz="1800" b="0" i="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&amp; responses</a:t>
            </a:r>
            <a:endParaRPr lang="en-US" sz="1800" b="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“Do you know what Kickstart to Career is?” </a:t>
            </a:r>
            <a:r>
              <a:rPr lang="en-US" sz="1800" dirty="0">
                <a:effectLst/>
                <a:latin typeface="Calibri" panose="020F0502020204030204" pitchFamily="34" charset="0"/>
                <a:ea typeface="Calibri" panose="020F0502020204030204" pitchFamily="34" charset="0"/>
                <a:cs typeface="Times New Roman" panose="02020603050405020304" pitchFamily="18" charset="0"/>
              </a:rPr>
              <a:t>(Raise your hand and those who know will follow suit). Encourage students to explain. Explain what the program is, and that each child has a Kickstart account.</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“Does anyone remember Penny visiting you last year?” </a:t>
            </a:r>
            <a:r>
              <a:rPr lang="en-US" sz="1800" dirty="0">
                <a:effectLst/>
                <a:latin typeface="Calibri" panose="020F0502020204030204" pitchFamily="34" charset="0"/>
                <a:ea typeface="Calibri" panose="020F0502020204030204" pitchFamily="34" charset="0"/>
                <a:cs typeface="Times New Roman" panose="02020603050405020304" pitchFamily="18" charset="0"/>
              </a:rPr>
              <a:t>Listen to responses.</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“When Penny visited you last year, she recognized you as being a Kickstart Kid </a:t>
            </a:r>
            <a:r>
              <a:rPr lang="en-US" sz="1800" dirty="0">
                <a:effectLst/>
                <a:latin typeface="Calibri" panose="020F0502020204030204" pitchFamily="34" charset="0"/>
                <a:ea typeface="Calibri" panose="020F0502020204030204" pitchFamily="34" charset="0"/>
                <a:cs typeface="Times New Roman" panose="02020603050405020304" pitchFamily="18" charset="0"/>
              </a:rPr>
              <a:t>(displaying good behavior)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and $50 was put in your Kickstart account! Today, Penny is going to help you learn what it means to earn money.”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0" dirty="0">
                <a:effectLst/>
                <a:latin typeface="Calibri" panose="020F0502020204030204" pitchFamily="34" charset="0"/>
                <a:ea typeface="Calibri" panose="020F0502020204030204" pitchFamily="34" charset="0"/>
                <a:cs typeface="Calibri" panose="020F0502020204030204" pitchFamily="34" charset="0"/>
              </a:rPr>
              <a:t>Pictures: FPS, FCS, WCPS, &amp; GPS</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p>
        </p:txBody>
      </p:sp>
    </p:spTree>
    <p:extLst>
      <p:ext uri="{BB962C8B-B14F-4D97-AF65-F5344CB8AC3E}">
        <p14:creationId xmlns:p14="http://schemas.microsoft.com/office/powerpoint/2010/main" val="2317485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6653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497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Take a few minutes to answer these questions with your parent or teacher.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“What did Ella do in the story to earn money?” </a:t>
            </a:r>
            <a:r>
              <a:rPr lang="en-US" sz="1800" dirty="0">
                <a:effectLst/>
                <a:latin typeface="Calibri" panose="020F0502020204030204" pitchFamily="34" charset="0"/>
                <a:ea typeface="Calibri" panose="020F0502020204030204" pitchFamily="34" charset="0"/>
                <a:cs typeface="Times New Roman" panose="02020603050405020304" pitchFamily="18" charset="0"/>
              </a:rPr>
              <a:t>Listen to responses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“If you earn/earned money, what are some things you would save money for?” </a:t>
            </a:r>
            <a:r>
              <a:rPr lang="en-US" sz="1800" dirty="0">
                <a:effectLst/>
                <a:latin typeface="Calibri" panose="020F0502020204030204" pitchFamily="34" charset="0"/>
                <a:ea typeface="Calibri" panose="020F0502020204030204" pitchFamily="34" charset="0"/>
                <a:cs typeface="Times New Roman" panose="02020603050405020304" pitchFamily="18" charset="0"/>
              </a:rPr>
              <a:t>Listen to responses.</a:t>
            </a:r>
          </a:p>
        </p:txBody>
      </p:sp>
    </p:spTree>
    <p:extLst>
      <p:ext uri="{BB962C8B-B14F-4D97-AF65-F5344CB8AC3E}">
        <p14:creationId xmlns:p14="http://schemas.microsoft.com/office/powerpoint/2010/main" val="3453875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“Remember, you also have a Kickstart to Career account you can save your earned money 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Your teacher or parent is going to give you a worksheet to complete based on what we learned today.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You will start out by drawing a picture of a way you would earn money. Then you will be asked how much you think you could earn this year and how much of that money you could put in your Kickstart account to save for your future career. Finally, you will think about an adult in your life and share how that adult makes money.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After you are done completing the worksheet, your teacher or parent will collect the worksheet and hand you your certificate. $50 will be put in your Kickstart account for the hard work you did today learning about saving and spending. Thank you for letting Penny the piggy visit you virtually today! We hope to see you soon.</a:t>
            </a:r>
          </a:p>
        </p:txBody>
      </p:sp>
    </p:spTree>
    <p:extLst>
      <p:ext uri="{BB962C8B-B14F-4D97-AF65-F5344CB8AC3E}">
        <p14:creationId xmlns:p14="http://schemas.microsoft.com/office/powerpoint/2010/main" val="269527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r>
              <a:rPr lang="en-US" sz="1800" b="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Note: intentional pause for raising hands &amp; responses</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Does anyone here know ways to make money? </a:t>
            </a:r>
            <a:r>
              <a:rPr lang="en-US" sz="1800" b="1" dirty="0">
                <a:effectLst/>
                <a:latin typeface="Calibri" panose="020F0502020204030204" pitchFamily="34" charset="0"/>
                <a:ea typeface="Calibri" panose="020F0502020204030204" pitchFamily="34" charset="0"/>
                <a:cs typeface="Calibri" panose="020F0502020204030204" pitchFamily="34" charset="0"/>
              </a:rPr>
              <a:t>Take a minute to share with your teacher or parent</a:t>
            </a:r>
            <a:r>
              <a:rPr lang="en-US" sz="1800" dirty="0">
                <a:effectLst/>
                <a:latin typeface="Calibri" panose="020F0502020204030204" pitchFamily="34" charset="0"/>
                <a:ea typeface="Calibri" panose="020F0502020204030204" pitchFamily="34" charset="0"/>
                <a:cs typeface="Calibri" panose="020F0502020204030204" pitchFamily="34" charset="0"/>
              </a:rPr>
              <a:t>” … If you didn’t get the chance to share, here are some ideas of ways to earn money (XXXXX)</a:t>
            </a:r>
          </a:p>
          <a:p>
            <a:endParaRPr lang="en-US" dirty="0"/>
          </a:p>
          <a:p>
            <a:r>
              <a:rPr lang="en-US" sz="1800" dirty="0">
                <a:effectLst/>
                <a:latin typeface="Calibri" panose="020F0502020204030204" pitchFamily="34" charset="0"/>
                <a:ea typeface="Calibri" panose="020F0502020204030204" pitchFamily="34" charset="0"/>
                <a:cs typeface="Times New Roman" panose="02020603050405020304" pitchFamily="18" charset="0"/>
              </a:rPr>
              <a:t>Explain while some ideas are things they can when they are older, others can be done right now. </a:t>
            </a:r>
            <a:endParaRPr lang="en-US" dirty="0"/>
          </a:p>
        </p:txBody>
      </p:sp>
    </p:spTree>
    <p:extLst>
      <p:ext uri="{BB962C8B-B14F-4D97-AF65-F5344CB8AC3E}">
        <p14:creationId xmlns:p14="http://schemas.microsoft.com/office/powerpoint/2010/main" val="3375080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I have a story about how a little girl who earns money to buy a soccer ball. Listen carefully because you will be asked a few questions at the end.</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Read story book (Ella Earns Her Own Money by Lisa Bullard)</a:t>
            </a:r>
          </a:p>
        </p:txBody>
      </p:sp>
    </p:spTree>
    <p:extLst>
      <p:ext uri="{BB962C8B-B14F-4D97-AF65-F5344CB8AC3E}">
        <p14:creationId xmlns:p14="http://schemas.microsoft.com/office/powerpoint/2010/main" val="1624896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Chapter one I want that soccer ball</a:t>
            </a:r>
          </a:p>
        </p:txBody>
      </p:sp>
    </p:spTree>
    <p:extLst>
      <p:ext uri="{BB962C8B-B14F-4D97-AF65-F5344CB8AC3E}">
        <p14:creationId xmlns:p14="http://schemas.microsoft.com/office/powerpoint/2010/main" val="3497559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230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0749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9231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63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4246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5592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1928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Arrow_Full width conten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87395" y="159545"/>
            <a:ext cx="6969210" cy="1325033"/>
          </a:xfrm>
          <a:prstGeom prst="rect">
            <a:avLst/>
          </a:prstGeom>
        </p:spPr>
        <p:txBody>
          <a:bodyPr vert="horz" lIns="91440" tIns="45720" rIns="91440" bIns="45720" rtlCol="0" anchor="t" anchorCtr="0">
            <a:noAutofit/>
          </a:bodyPr>
          <a:lstStyle/>
          <a:p>
            <a:r>
              <a:rPr lang="en-US" dirty="0"/>
              <a:t>Click to edit Master title style</a:t>
            </a:r>
          </a:p>
        </p:txBody>
      </p:sp>
      <p:sp>
        <p:nvSpPr>
          <p:cNvPr id="4" name="Text Placeholder 2"/>
          <p:cNvSpPr>
            <a:spLocks noGrp="1"/>
          </p:cNvSpPr>
          <p:nvPr>
            <p:ph idx="1"/>
          </p:nvPr>
        </p:nvSpPr>
        <p:spPr>
          <a:xfrm>
            <a:off x="1087395" y="1675401"/>
            <a:ext cx="6969210" cy="4451595"/>
          </a:xfrm>
          <a:prstGeom prst="rect">
            <a:avLst/>
          </a:prstGeom>
        </p:spPr>
        <p:txBody>
          <a:bodyPr vert="horz" lIns="91440" tIns="45720" rIns="91440" bIns="45720" rtlCol="0">
            <a:normAutofit/>
          </a:bodyPr>
          <a:lstStyle>
            <a:lvl1pPr>
              <a:defRPr sz="1800" baseline="0"/>
            </a:lvl1pPr>
          </a:lstStyle>
          <a:p>
            <a:pPr lvl="0"/>
            <a:r>
              <a:rPr lang="en-US" dirty="0"/>
              <a:t>Click to edit Master text styles</a:t>
            </a:r>
          </a:p>
        </p:txBody>
      </p:sp>
    </p:spTree>
    <p:extLst>
      <p:ext uri="{BB962C8B-B14F-4D97-AF65-F5344CB8AC3E}">
        <p14:creationId xmlns:p14="http://schemas.microsoft.com/office/powerpoint/2010/main" val="366413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Arrow_FullWithSubhead">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87395" y="159546"/>
            <a:ext cx="6969210" cy="85301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4" name="Text Placeholder 2"/>
          <p:cNvSpPr>
            <a:spLocks noGrp="1"/>
          </p:cNvSpPr>
          <p:nvPr>
            <p:ph idx="1"/>
          </p:nvPr>
        </p:nvSpPr>
        <p:spPr>
          <a:xfrm>
            <a:off x="1087395" y="2180100"/>
            <a:ext cx="6969210" cy="3946896"/>
          </a:xfrm>
          <a:prstGeom prst="rect">
            <a:avLst/>
          </a:prstGeom>
        </p:spPr>
        <p:txBody>
          <a:bodyPr vert="horz" lIns="91440" tIns="45720" rIns="91440" bIns="45720" rtlCol="0">
            <a:normAutofit/>
          </a:bodyPr>
          <a:lstStyle>
            <a:lvl1pPr>
              <a:defRPr sz="1800" baseline="0"/>
            </a:lvl1pPr>
          </a:lstStyle>
          <a:p>
            <a:pPr lvl="0"/>
            <a:r>
              <a:rPr lang="en-US" dirty="0"/>
              <a:t>Click to edit Master text styles</a:t>
            </a:r>
          </a:p>
        </p:txBody>
      </p:sp>
      <p:sp>
        <p:nvSpPr>
          <p:cNvPr id="5" name="Text Placeholder 2"/>
          <p:cNvSpPr>
            <a:spLocks noGrp="1"/>
          </p:cNvSpPr>
          <p:nvPr>
            <p:ph idx="10" hasCustomPrompt="1"/>
          </p:nvPr>
        </p:nvSpPr>
        <p:spPr>
          <a:xfrm>
            <a:off x="1087396" y="1533313"/>
            <a:ext cx="4803653" cy="646787"/>
          </a:xfrm>
          <a:prstGeom prst="rect">
            <a:avLst/>
          </a:prstGeom>
        </p:spPr>
        <p:txBody>
          <a:bodyPr vert="horz" lIns="91440" tIns="45720" rIns="91440" bIns="45720" rtlCol="0" anchor="ctr" anchorCtr="0">
            <a:noAutofit/>
          </a:bodyPr>
          <a:lstStyle>
            <a:lvl1pPr>
              <a:defRPr sz="2400" baseline="0">
                <a:solidFill>
                  <a:schemeClr val="accent1"/>
                </a:solidFill>
              </a:defRPr>
            </a:lvl1pPr>
          </a:lstStyle>
          <a:p>
            <a:pPr lvl="0"/>
            <a:r>
              <a:rPr lang="en-US" dirty="0"/>
              <a:t>One Line Subheading</a:t>
            </a:r>
          </a:p>
        </p:txBody>
      </p:sp>
    </p:spTree>
    <p:extLst>
      <p:ext uri="{BB962C8B-B14F-4D97-AF65-F5344CB8AC3E}">
        <p14:creationId xmlns:p14="http://schemas.microsoft.com/office/powerpoint/2010/main" val="3309379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Arrow_WithBulletedList">
    <p:spTree>
      <p:nvGrpSpPr>
        <p:cNvPr id="1" name=""/>
        <p:cNvGrpSpPr/>
        <p:nvPr/>
      </p:nvGrpSpPr>
      <p:grpSpPr>
        <a:xfrm>
          <a:off x="0" y="0"/>
          <a:ext cx="0" cy="0"/>
          <a:chOff x="0" y="0"/>
          <a:chExt cx="0" cy="0"/>
        </a:xfrm>
      </p:grpSpPr>
      <p:sp>
        <p:nvSpPr>
          <p:cNvPr id="2" name="Title 1"/>
          <p:cNvSpPr>
            <a:spLocks noGrp="1"/>
          </p:cNvSpPr>
          <p:nvPr>
            <p:ph type="title"/>
          </p:nvPr>
        </p:nvSpPr>
        <p:spPr>
          <a:xfrm>
            <a:off x="1087395" y="159545"/>
            <a:ext cx="6969210" cy="1325033"/>
          </a:xfrm>
          <a:prstGeom prst="rect">
            <a:avLst/>
          </a:prstGeom>
        </p:spPr>
        <p:txBody>
          <a:bodyPr/>
          <a:lstStyle/>
          <a:p>
            <a:r>
              <a:rPr lang="en-US"/>
              <a:t>Click to edit Master title style</a:t>
            </a:r>
          </a:p>
        </p:txBody>
      </p:sp>
      <p:sp>
        <p:nvSpPr>
          <p:cNvPr id="4" name="Text Placeholder 2"/>
          <p:cNvSpPr>
            <a:spLocks noGrp="1"/>
          </p:cNvSpPr>
          <p:nvPr>
            <p:ph idx="1"/>
          </p:nvPr>
        </p:nvSpPr>
        <p:spPr>
          <a:xfrm>
            <a:off x="1087395" y="1587898"/>
            <a:ext cx="6969210" cy="2266015"/>
          </a:xfrm>
          <a:prstGeom prst="rect">
            <a:avLst/>
          </a:prstGeom>
        </p:spPr>
        <p:txBody>
          <a:bodyPr vert="horz" lIns="91440" tIns="45720" rIns="91440" bIns="45720" rtlCol="0">
            <a:normAutofit/>
          </a:bodyPr>
          <a:lstStyle>
            <a:lvl1pPr>
              <a:defRPr sz="1800" baseline="0"/>
            </a:lvl1pPr>
          </a:lstStyle>
          <a:p>
            <a:pPr lvl="0"/>
            <a:r>
              <a:rPr lang="en-US"/>
              <a:t>Click to edit Master text styles</a:t>
            </a:r>
          </a:p>
        </p:txBody>
      </p:sp>
      <p:sp>
        <p:nvSpPr>
          <p:cNvPr id="5" name="Text Placeholder 2"/>
          <p:cNvSpPr>
            <a:spLocks noGrp="1"/>
          </p:cNvSpPr>
          <p:nvPr>
            <p:ph idx="10" hasCustomPrompt="1"/>
          </p:nvPr>
        </p:nvSpPr>
        <p:spPr>
          <a:xfrm>
            <a:off x="1087395" y="3974806"/>
            <a:ext cx="6969210" cy="2203852"/>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90000"/>
              </a:lnSpc>
              <a:spcBef>
                <a:spcPts val="1000"/>
              </a:spcBef>
              <a:spcAft>
                <a:spcPts val="0"/>
              </a:spcAft>
              <a:buClr>
                <a:schemeClr val="accent2"/>
              </a:buClr>
              <a:buSzTx/>
              <a:buFont typeface="Arial" charset="0"/>
              <a:buChar char="•"/>
              <a:tabLst/>
              <a:defRPr sz="1800" baseline="0"/>
            </a:lvl1pPr>
          </a:lstStyle>
          <a:p>
            <a:pPr lvl="0"/>
            <a:r>
              <a:rPr lang="en-US" dirty="0"/>
              <a:t>Bulleted List Below Paragraph</a:t>
            </a:r>
          </a:p>
          <a:p>
            <a:pPr lvl="0"/>
            <a:r>
              <a:rPr lang="en-US" dirty="0"/>
              <a:t>Bulleted List Item</a:t>
            </a:r>
          </a:p>
          <a:p>
            <a:pPr lvl="0"/>
            <a:r>
              <a:rPr lang="en-US" dirty="0"/>
              <a:t>Another List Item</a:t>
            </a:r>
          </a:p>
          <a:p>
            <a:pPr lvl="0"/>
            <a:endParaRPr lang="en-US" dirty="0"/>
          </a:p>
        </p:txBody>
      </p:sp>
    </p:spTree>
    <p:extLst>
      <p:ext uri="{BB962C8B-B14F-4D97-AF65-F5344CB8AC3E}">
        <p14:creationId xmlns:p14="http://schemas.microsoft.com/office/powerpoint/2010/main" val="191290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Arrow_TwoColumn">
    <p:spTree>
      <p:nvGrpSpPr>
        <p:cNvPr id="1" name=""/>
        <p:cNvGrpSpPr/>
        <p:nvPr/>
      </p:nvGrpSpPr>
      <p:grpSpPr>
        <a:xfrm>
          <a:off x="0" y="0"/>
          <a:ext cx="0" cy="0"/>
          <a:chOff x="0" y="0"/>
          <a:chExt cx="0" cy="0"/>
        </a:xfrm>
      </p:grpSpPr>
      <p:sp>
        <p:nvSpPr>
          <p:cNvPr id="2" name="Title 1"/>
          <p:cNvSpPr>
            <a:spLocks noGrp="1"/>
          </p:cNvSpPr>
          <p:nvPr>
            <p:ph type="title"/>
          </p:nvPr>
        </p:nvSpPr>
        <p:spPr>
          <a:xfrm>
            <a:off x="1087395" y="159545"/>
            <a:ext cx="6969210" cy="1325033"/>
          </a:xfrm>
          <a:prstGeom prst="rect">
            <a:avLst/>
          </a:prstGeom>
        </p:spPr>
        <p:txBody>
          <a:bodyPr/>
          <a:lstStyle/>
          <a:p>
            <a:r>
              <a:rPr lang="en-US" dirty="0"/>
              <a:t>Click to edit Master title style</a:t>
            </a:r>
          </a:p>
        </p:txBody>
      </p:sp>
      <p:sp>
        <p:nvSpPr>
          <p:cNvPr id="3" name="Text Placeholder 2"/>
          <p:cNvSpPr>
            <a:spLocks noGrp="1"/>
          </p:cNvSpPr>
          <p:nvPr>
            <p:ph idx="1" hasCustomPrompt="1"/>
          </p:nvPr>
        </p:nvSpPr>
        <p:spPr>
          <a:xfrm>
            <a:off x="4804476" y="1587898"/>
            <a:ext cx="3252129" cy="4601092"/>
          </a:xfrm>
          <a:prstGeom prst="rect">
            <a:avLst/>
          </a:prstGeom>
        </p:spPr>
        <p:txBody>
          <a:bodyPr vert="horz" lIns="91440" tIns="45720" rIns="91440" bIns="45720" rtlCol="0">
            <a:normAutofit/>
          </a:bodyPr>
          <a:lstStyle>
            <a:lvl1pPr>
              <a:defRPr sz="1800" baseline="0"/>
            </a:lvl1pPr>
          </a:lstStyle>
          <a:p>
            <a:pPr lvl="0"/>
            <a:r>
              <a:rPr lang="en-US" dirty="0"/>
              <a:t>Second column</a:t>
            </a:r>
          </a:p>
        </p:txBody>
      </p:sp>
      <p:sp>
        <p:nvSpPr>
          <p:cNvPr id="5" name="Text Placeholder 2"/>
          <p:cNvSpPr>
            <a:spLocks noGrp="1"/>
          </p:cNvSpPr>
          <p:nvPr>
            <p:ph idx="10" hasCustomPrompt="1"/>
          </p:nvPr>
        </p:nvSpPr>
        <p:spPr>
          <a:xfrm>
            <a:off x="1087396" y="1587898"/>
            <a:ext cx="3252129" cy="4601092"/>
          </a:xfrm>
          <a:prstGeom prst="rect">
            <a:avLst/>
          </a:prstGeom>
        </p:spPr>
        <p:txBody>
          <a:bodyPr vert="horz" lIns="91440" tIns="45720" rIns="91440" bIns="45720" rtlCol="0">
            <a:normAutofit/>
          </a:bodyPr>
          <a:lstStyle>
            <a:lvl1pPr>
              <a:defRPr sz="1800" baseline="0"/>
            </a:lvl1pPr>
          </a:lstStyle>
          <a:p>
            <a:pPr lvl="0"/>
            <a:r>
              <a:rPr lang="en-US" dirty="0"/>
              <a:t>Two-column page layout</a:t>
            </a:r>
          </a:p>
        </p:txBody>
      </p:sp>
    </p:spTree>
    <p:extLst>
      <p:ext uri="{BB962C8B-B14F-4D97-AF65-F5344CB8AC3E}">
        <p14:creationId xmlns:p14="http://schemas.microsoft.com/office/powerpoint/2010/main" val="346591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901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1797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449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4728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7588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728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914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6B12B2-E089-47C5-8D43-E4B6042D6194}" type="datetimeFigureOut">
              <a:rPr lang="en-US" smtClean="0">
                <a:solidFill>
                  <a:prstClr val="black">
                    <a:tint val="75000"/>
                  </a:prstClr>
                </a:solidFill>
              </a:rPr>
              <a:pPr/>
              <a:t>5/4/2021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23BB2E-7CD2-4D08-8271-F00E21DE6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984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126B12B2-E089-47C5-8D43-E4B6042D6194}" type="datetimeFigureOut">
              <a:rPr lang="en-US" smtClean="0">
                <a:solidFill>
                  <a:prstClr val="black">
                    <a:tint val="75000"/>
                  </a:prstClr>
                </a:solidFill>
                <a:latin typeface="Calibri"/>
                <a:ea typeface="+mn-ea"/>
              </a:rPr>
              <a:pPr defTabSz="914400" fontAlgn="auto">
                <a:spcBef>
                  <a:spcPts val="0"/>
                </a:spcBef>
                <a:spcAft>
                  <a:spcPts val="0"/>
                </a:spcAft>
              </a:pPr>
              <a:t>5/4/2021</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8523BB2E-7CD2-4D08-8271-F00E21DE68F3}" type="slidenum">
              <a:rPr lang="en-US" smtClean="0">
                <a:solidFill>
                  <a:prstClr val="black">
                    <a:tint val="75000"/>
                  </a:prstClr>
                </a:solidFill>
                <a:latin typeface="Calibri"/>
                <a:ea typeface="+mn-ea"/>
              </a:rPr>
              <a:pPr defTabSz="914400" fontAlgn="auto">
                <a:spcBef>
                  <a:spcPts val="0"/>
                </a:spcBef>
                <a:spcAft>
                  <a:spcPts val="0"/>
                </a:spcAft>
              </a:pPr>
              <a:t>‹#›</a:t>
            </a:fld>
            <a:endParaRPr lang="en-US" dirty="0">
              <a:solidFill>
                <a:prstClr val="black">
                  <a:tint val="75000"/>
                </a:prstClr>
              </a:solidFill>
              <a:latin typeface="Calibri"/>
              <a:ea typeface="+mn-ea"/>
            </a:endParaRPr>
          </a:p>
        </p:txBody>
      </p:sp>
    </p:spTree>
    <p:extLst>
      <p:ext uri="{BB962C8B-B14F-4D97-AF65-F5344CB8AC3E}">
        <p14:creationId xmlns:p14="http://schemas.microsoft.com/office/powerpoint/2010/main" val="31885020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185" y="0"/>
            <a:ext cx="54864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5836" y="3065563"/>
            <a:ext cx="2747344" cy="878453"/>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4420" y="6105658"/>
            <a:ext cx="421059" cy="377441"/>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5539" y="6105657"/>
            <a:ext cx="282516" cy="377441"/>
          </a:xfrm>
          <a:prstGeom prst="rect">
            <a:avLst/>
          </a:prstGeom>
        </p:spPr>
      </p:pic>
    </p:spTree>
    <p:extLst>
      <p:ext uri="{BB962C8B-B14F-4D97-AF65-F5344CB8AC3E}">
        <p14:creationId xmlns:p14="http://schemas.microsoft.com/office/powerpoint/2010/main" val="560361264"/>
      </p:ext>
    </p:extLst>
  </p:cSld>
  <p:clrMap bg1="lt1" tx1="dk1" bg2="lt2" tx2="dk2" accent1="accent1" accent2="accent2" accent3="accent3" accent4="accent4" accent5="accent5" accent6="accent6" hlink="hlink" folHlink="folHlink"/>
  <p:txStyles>
    <p:titleStyle>
      <a:lvl1pPr algn="l" defTabSz="685800" rtl="0" eaLnBrk="1" latinLnBrk="0" hangingPunct="1">
        <a:lnSpc>
          <a:spcPct val="90000"/>
        </a:lnSpc>
        <a:spcBef>
          <a:spcPct val="0"/>
        </a:spcBef>
        <a:buNone/>
        <a:defRPr sz="2800" kern="1200" baseline="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kern="1200" baseline="0">
          <a:solidFill>
            <a:schemeClr val="bg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85007" y="6211297"/>
            <a:ext cx="1414850" cy="452392"/>
          </a:xfrm>
          <a:prstGeom prst="rect">
            <a:avLst/>
          </a:prstGeom>
        </p:spPr>
      </p:pic>
      <p:pic>
        <p:nvPicPr>
          <p:cNvPr id="3" name="Picture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1539499"/>
          </a:xfrm>
          <a:prstGeom prst="rect">
            <a:avLst/>
          </a:prstGeom>
        </p:spPr>
      </p:pic>
    </p:spTree>
    <p:extLst>
      <p:ext uri="{BB962C8B-B14F-4D97-AF65-F5344CB8AC3E}">
        <p14:creationId xmlns:p14="http://schemas.microsoft.com/office/powerpoint/2010/main" val="5654394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xStyles>
    <p:titleStyle>
      <a:lvl1pPr algn="ctr" defTabSz="914400" rtl="0" eaLnBrk="1" latinLnBrk="0" hangingPunct="1">
        <a:lnSpc>
          <a:spcPct val="90000"/>
        </a:lnSpc>
        <a:spcBef>
          <a:spcPct val="0"/>
        </a:spcBef>
        <a:buNone/>
        <a:defRPr sz="2800" kern="1200" baseline="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4.jp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6.jp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8.jp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0.jpg"/><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2.jpg"/><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0.jpg"/><Relationship Id="rId12" Type="http://schemas.openxmlformats.org/officeDocument/2006/relationships/image" Target="../media/image15.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jpeg"/><Relationship Id="rId4" Type="http://schemas.openxmlformats.org/officeDocument/2006/relationships/notesSlide" Target="../notesSlides/notesSlide2.xml"/><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4.jpg"/><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5.jpg"/><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1.xml"/><Relationship Id="rId11" Type="http://schemas.openxmlformats.org/officeDocument/2006/relationships/image" Target="../media/image7.png"/><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notesSlide" Target="../notesSlides/notesSlide22.xml"/><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2.xml"/><Relationship Id="rId11" Type="http://schemas.openxmlformats.org/officeDocument/2006/relationships/image" Target="../media/image7.png"/><Relationship Id="rId5" Type="http://schemas.openxmlformats.org/officeDocument/2006/relationships/diagramData" Target="../diagrams/data2.xml"/><Relationship Id="rId10" Type="http://schemas.openxmlformats.org/officeDocument/2006/relationships/image" Target="../media/image46.jpeg"/><Relationship Id="rId4" Type="http://schemas.openxmlformats.org/officeDocument/2006/relationships/notesSlide" Target="../notesSlides/notesSlide23.xml"/><Relationship Id="rId9" Type="http://schemas.microsoft.com/office/2007/relationships/diagramDrawing" Target="../diagrams/drawing2.xml"/></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14.png"/><Relationship Id="rId2" Type="http://schemas.openxmlformats.org/officeDocument/2006/relationships/audio" Target="../media/media3.m4a"/><Relationship Id="rId16" Type="http://schemas.openxmlformats.org/officeDocument/2006/relationships/image" Target="../media/image27.svg"/><Relationship Id="rId1" Type="http://schemas.microsoft.com/office/2007/relationships/media" Target="../media/media3.m4a"/><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notesSlide" Target="../notesSlides/notesSlide3.xml"/><Relationship Id="rId9" Type="http://schemas.openxmlformats.org/officeDocument/2006/relationships/image" Target="../media/image20.png"/><Relationship Id="rId14"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8.jpe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9.jp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0.jpg"/><Relationship Id="rId3" Type="http://schemas.microsoft.com/office/2007/relationships/media" Target="../media/media7.m4a"/><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97A17-F6A4-45CB-BE39-F79DE3A21536}"/>
              </a:ext>
            </a:extLst>
          </p:cNvPr>
          <p:cNvSpPr>
            <a:spLocks noGrp="1"/>
          </p:cNvSpPr>
          <p:nvPr>
            <p:ph type="title"/>
          </p:nvPr>
        </p:nvSpPr>
        <p:spPr>
          <a:xfrm>
            <a:off x="487836" y="4559523"/>
            <a:ext cx="8176104" cy="1236440"/>
          </a:xfrm>
          <a:noFill/>
        </p:spPr>
        <p:txBody>
          <a:bodyPr vert="horz" lIns="91440" tIns="45720" rIns="91440" bIns="45720" rtlCol="0" anchor="b">
            <a:normAutofit/>
          </a:bodyPr>
          <a:lstStyle/>
          <a:p>
            <a:pPr>
              <a:lnSpc>
                <a:spcPct val="90000"/>
              </a:lnSpc>
            </a:pPr>
            <a:r>
              <a:rPr lang="en-US" sz="6000" dirty="0">
                <a:solidFill>
                  <a:schemeClr val="bg1"/>
                </a:solidFill>
              </a:rPr>
              <a:t>Incentive workshop</a:t>
            </a:r>
          </a:p>
        </p:txBody>
      </p:sp>
      <p:pic>
        <p:nvPicPr>
          <p:cNvPr id="1028" name="Picture 4">
            <a:extLst>
              <a:ext uri="{FF2B5EF4-FFF2-40B4-BE49-F238E27FC236}">
                <a16:creationId xmlns:a16="http://schemas.microsoft.com/office/drawing/2014/main" id="{81AFDB26-5A25-496C-B9E3-750B811CBEB0}"/>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22929" b="7612"/>
          <a:stretch/>
        </p:blipFill>
        <p:spPr bwMode="auto">
          <a:xfrm>
            <a:off x="20" y="1"/>
            <a:ext cx="9143979" cy="4239482"/>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BABAFB1F-55BD-4A03-84A8-38295A7587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036" y="6116003"/>
            <a:ext cx="609600" cy="609600"/>
          </a:xfrm>
          <a:prstGeom prst="rect">
            <a:avLst/>
          </a:prstGeom>
        </p:spPr>
      </p:pic>
    </p:spTree>
    <p:extLst>
      <p:ext uri="{BB962C8B-B14F-4D97-AF65-F5344CB8AC3E}">
        <p14:creationId xmlns:p14="http://schemas.microsoft.com/office/powerpoint/2010/main" val="265891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a16="http://schemas.microsoft.com/office/drawing/2014/main" id="{21AC5848-71DA-4564-96B5-0E0C7698A1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3117" y="5967054"/>
            <a:ext cx="609600" cy="609600"/>
          </a:xfrm>
          <a:prstGeom prst="rect">
            <a:avLst/>
          </a:prstGeom>
        </p:spPr>
      </p:pic>
      <p:pic>
        <p:nvPicPr>
          <p:cNvPr id="9" name="Picture 8" descr="Diagram&#10;&#10;Description automatically generated">
            <a:extLst>
              <a:ext uri="{FF2B5EF4-FFF2-40B4-BE49-F238E27FC236}">
                <a16:creationId xmlns:a16="http://schemas.microsoft.com/office/drawing/2014/main" id="{4327D6B7-E97C-40A0-A583-1035BBC06E32}"/>
              </a:ext>
            </a:extLst>
          </p:cNvPr>
          <p:cNvPicPr>
            <a:picLocks noChangeAspect="1"/>
          </p:cNvPicPr>
          <p:nvPr/>
        </p:nvPicPr>
        <p:blipFill>
          <a:blip r:embed="rId6"/>
          <a:stretch>
            <a:fillRect/>
          </a:stretch>
        </p:blipFill>
        <p:spPr>
          <a:xfrm>
            <a:off x="1017917" y="0"/>
            <a:ext cx="7246573" cy="6858000"/>
          </a:xfrm>
          <a:prstGeom prst="rect">
            <a:avLst/>
          </a:prstGeom>
        </p:spPr>
      </p:pic>
      <p:pic>
        <p:nvPicPr>
          <p:cNvPr id="5" name="Picture 6" descr="A picture containing person, indoor, holding, small&#10;&#10;Description automatically generated">
            <a:extLst>
              <a:ext uri="{FF2B5EF4-FFF2-40B4-BE49-F238E27FC236}">
                <a16:creationId xmlns:a16="http://schemas.microsoft.com/office/drawing/2014/main" id="{434E3766-A2DD-4A57-9589-5C05306E23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08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person, indoor, holding, small&#10;&#10;Description automatically generated">
            <a:extLst>
              <a:ext uri="{FF2B5EF4-FFF2-40B4-BE49-F238E27FC236}">
                <a16:creationId xmlns:a16="http://schemas.microsoft.com/office/drawing/2014/main" id="{434E3766-A2DD-4A57-9589-5C05306E2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028AA2EE-28BE-4E15-ACE3-BF1BDD8839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0717" y="6014499"/>
            <a:ext cx="609600" cy="609600"/>
          </a:xfrm>
          <a:prstGeom prst="rect">
            <a:avLst/>
          </a:prstGeom>
        </p:spPr>
      </p:pic>
      <p:pic>
        <p:nvPicPr>
          <p:cNvPr id="9" name="Picture 8" descr="Diagram&#10;&#10;Description automatically generated">
            <a:extLst>
              <a:ext uri="{FF2B5EF4-FFF2-40B4-BE49-F238E27FC236}">
                <a16:creationId xmlns:a16="http://schemas.microsoft.com/office/drawing/2014/main" id="{5F6D9817-2F90-4307-8DC8-A4FC9EC48663}"/>
              </a:ext>
            </a:extLst>
          </p:cNvPr>
          <p:cNvPicPr>
            <a:picLocks noChangeAspect="1"/>
          </p:cNvPicPr>
          <p:nvPr/>
        </p:nvPicPr>
        <p:blipFill>
          <a:blip r:embed="rId7"/>
          <a:stretch>
            <a:fillRect/>
          </a:stretch>
        </p:blipFill>
        <p:spPr>
          <a:xfrm>
            <a:off x="1312664" y="0"/>
            <a:ext cx="6518672" cy="6858000"/>
          </a:xfrm>
          <a:prstGeom prst="rect">
            <a:avLst/>
          </a:prstGeom>
        </p:spPr>
      </p:pic>
    </p:spTree>
    <p:extLst>
      <p:ext uri="{BB962C8B-B14F-4D97-AF65-F5344CB8AC3E}">
        <p14:creationId xmlns:p14="http://schemas.microsoft.com/office/powerpoint/2010/main" val="283244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17099194-58F3-4BB1-9FF2-DA1DB2BD71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973762"/>
            <a:ext cx="609600" cy="609600"/>
          </a:xfrm>
          <a:prstGeom prst="rect">
            <a:avLst/>
          </a:prstGeom>
        </p:spPr>
      </p:pic>
      <p:pic>
        <p:nvPicPr>
          <p:cNvPr id="9" name="Picture 8" descr="A picture containing calendar&#10;&#10;Description automatically generated">
            <a:extLst>
              <a:ext uri="{FF2B5EF4-FFF2-40B4-BE49-F238E27FC236}">
                <a16:creationId xmlns:a16="http://schemas.microsoft.com/office/drawing/2014/main" id="{E472EAA1-5A9E-492B-B1CD-DA137F4D932D}"/>
              </a:ext>
            </a:extLst>
          </p:cNvPr>
          <p:cNvPicPr>
            <a:picLocks noChangeAspect="1"/>
          </p:cNvPicPr>
          <p:nvPr/>
        </p:nvPicPr>
        <p:blipFill>
          <a:blip r:embed="rId6"/>
          <a:stretch>
            <a:fillRect/>
          </a:stretch>
        </p:blipFill>
        <p:spPr>
          <a:xfrm>
            <a:off x="1223367" y="0"/>
            <a:ext cx="6697266" cy="6858000"/>
          </a:xfrm>
          <a:prstGeom prst="rect">
            <a:avLst/>
          </a:prstGeom>
        </p:spPr>
      </p:pic>
    </p:spTree>
    <p:extLst>
      <p:ext uri="{BB962C8B-B14F-4D97-AF65-F5344CB8AC3E}">
        <p14:creationId xmlns:p14="http://schemas.microsoft.com/office/powerpoint/2010/main" val="234038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person, indoor, holding, small&#10;&#10;Description automatically generated">
            <a:extLst>
              <a:ext uri="{FF2B5EF4-FFF2-40B4-BE49-F238E27FC236}">
                <a16:creationId xmlns:a16="http://schemas.microsoft.com/office/drawing/2014/main" id="{434E3766-A2DD-4A57-9589-5C05306E2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28AFAA84-6853-4FE4-8E11-660BF073EF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369" y="5913078"/>
            <a:ext cx="609600" cy="609600"/>
          </a:xfrm>
          <a:prstGeom prst="rect">
            <a:avLst/>
          </a:prstGeom>
        </p:spPr>
      </p:pic>
      <p:pic>
        <p:nvPicPr>
          <p:cNvPr id="9" name="Picture 8" descr="Diagram&#10;&#10;Description automatically generated">
            <a:extLst>
              <a:ext uri="{FF2B5EF4-FFF2-40B4-BE49-F238E27FC236}">
                <a16:creationId xmlns:a16="http://schemas.microsoft.com/office/drawing/2014/main" id="{6EE8FFE4-F341-4DE8-A172-98E8ED15986F}"/>
              </a:ext>
            </a:extLst>
          </p:cNvPr>
          <p:cNvPicPr>
            <a:picLocks noChangeAspect="1"/>
          </p:cNvPicPr>
          <p:nvPr/>
        </p:nvPicPr>
        <p:blipFill>
          <a:blip r:embed="rId7"/>
          <a:stretch>
            <a:fillRect/>
          </a:stretch>
        </p:blipFill>
        <p:spPr>
          <a:xfrm>
            <a:off x="1391953" y="0"/>
            <a:ext cx="6360093" cy="6858000"/>
          </a:xfrm>
          <a:prstGeom prst="rect">
            <a:avLst/>
          </a:prstGeom>
        </p:spPr>
      </p:pic>
    </p:spTree>
    <p:extLst>
      <p:ext uri="{BB962C8B-B14F-4D97-AF65-F5344CB8AC3E}">
        <p14:creationId xmlns:p14="http://schemas.microsoft.com/office/powerpoint/2010/main" val="88967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F0179B13-DA1A-46E2-8201-F0AC9608F0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973762"/>
            <a:ext cx="609600" cy="609600"/>
          </a:xfrm>
          <a:prstGeom prst="rect">
            <a:avLst/>
          </a:prstGeom>
        </p:spPr>
      </p:pic>
      <p:pic>
        <p:nvPicPr>
          <p:cNvPr id="9" name="Picture 8" descr="Text&#10;&#10;Description automatically generated">
            <a:extLst>
              <a:ext uri="{FF2B5EF4-FFF2-40B4-BE49-F238E27FC236}">
                <a16:creationId xmlns:a16="http://schemas.microsoft.com/office/drawing/2014/main" id="{80244FE6-D68B-45AD-A1C6-E35CCA9CC0B2}"/>
              </a:ext>
            </a:extLst>
          </p:cNvPr>
          <p:cNvPicPr>
            <a:picLocks noChangeAspect="1"/>
          </p:cNvPicPr>
          <p:nvPr/>
        </p:nvPicPr>
        <p:blipFill>
          <a:blip r:embed="rId6"/>
          <a:stretch>
            <a:fillRect/>
          </a:stretch>
        </p:blipFill>
        <p:spPr>
          <a:xfrm>
            <a:off x="1294804" y="0"/>
            <a:ext cx="6554391" cy="6858000"/>
          </a:xfrm>
          <a:prstGeom prst="rect">
            <a:avLst/>
          </a:prstGeom>
        </p:spPr>
      </p:pic>
    </p:spTree>
    <p:extLst>
      <p:ext uri="{BB962C8B-B14F-4D97-AF65-F5344CB8AC3E}">
        <p14:creationId xmlns:p14="http://schemas.microsoft.com/office/powerpoint/2010/main" val="326585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person, indoor, holding, small&#10;&#10;Description automatically generated">
            <a:extLst>
              <a:ext uri="{FF2B5EF4-FFF2-40B4-BE49-F238E27FC236}">
                <a16:creationId xmlns:a16="http://schemas.microsoft.com/office/drawing/2014/main" id="{434E3766-A2DD-4A57-9589-5C05306E2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6D0811F6-D1DD-4BED-B76E-1B0F7444EF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864" y="5967054"/>
            <a:ext cx="609600" cy="609600"/>
          </a:xfrm>
          <a:prstGeom prst="rect">
            <a:avLst/>
          </a:prstGeom>
        </p:spPr>
      </p:pic>
      <p:pic>
        <p:nvPicPr>
          <p:cNvPr id="9" name="Picture 8" descr="Diagram&#10;&#10;Description automatically generated">
            <a:extLst>
              <a:ext uri="{FF2B5EF4-FFF2-40B4-BE49-F238E27FC236}">
                <a16:creationId xmlns:a16="http://schemas.microsoft.com/office/drawing/2014/main" id="{93C61355-BA49-4E5B-800F-83F7CF9FA82C}"/>
              </a:ext>
            </a:extLst>
          </p:cNvPr>
          <p:cNvPicPr>
            <a:picLocks noChangeAspect="1"/>
          </p:cNvPicPr>
          <p:nvPr/>
        </p:nvPicPr>
        <p:blipFill>
          <a:blip r:embed="rId7"/>
          <a:stretch>
            <a:fillRect/>
          </a:stretch>
        </p:blipFill>
        <p:spPr>
          <a:xfrm>
            <a:off x="1570994" y="0"/>
            <a:ext cx="6002012" cy="6858000"/>
          </a:xfrm>
          <a:prstGeom prst="rect">
            <a:avLst/>
          </a:prstGeom>
        </p:spPr>
      </p:pic>
    </p:spTree>
    <p:extLst>
      <p:ext uri="{BB962C8B-B14F-4D97-AF65-F5344CB8AC3E}">
        <p14:creationId xmlns:p14="http://schemas.microsoft.com/office/powerpoint/2010/main" val="177103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a16="http://schemas.microsoft.com/office/drawing/2014/main" id="{4263C1D2-0D60-46A4-BED7-403137DDBF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2951" y="5967054"/>
            <a:ext cx="609600" cy="609600"/>
          </a:xfrm>
          <a:prstGeom prst="rect">
            <a:avLst/>
          </a:prstGeom>
        </p:spPr>
      </p:pic>
      <p:pic>
        <p:nvPicPr>
          <p:cNvPr id="9" name="Picture 8">
            <a:extLst>
              <a:ext uri="{FF2B5EF4-FFF2-40B4-BE49-F238E27FC236}">
                <a16:creationId xmlns:a16="http://schemas.microsoft.com/office/drawing/2014/main" id="{D38C7D64-0DBA-4020-9D68-51819A368D68}"/>
              </a:ext>
            </a:extLst>
          </p:cNvPr>
          <p:cNvPicPr>
            <a:picLocks noChangeAspect="1"/>
          </p:cNvPicPr>
          <p:nvPr/>
        </p:nvPicPr>
        <p:blipFill>
          <a:blip r:embed="rId6"/>
          <a:stretch>
            <a:fillRect/>
          </a:stretch>
        </p:blipFill>
        <p:spPr>
          <a:xfrm>
            <a:off x="1414226" y="0"/>
            <a:ext cx="6315548" cy="6858000"/>
          </a:xfrm>
          <a:prstGeom prst="rect">
            <a:avLst/>
          </a:prstGeom>
        </p:spPr>
      </p:pic>
    </p:spTree>
    <p:extLst>
      <p:ext uri="{BB962C8B-B14F-4D97-AF65-F5344CB8AC3E}">
        <p14:creationId xmlns:p14="http://schemas.microsoft.com/office/powerpoint/2010/main" val="395409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person, indoor, holding, small&#10;&#10;Description automatically generated">
            <a:extLst>
              <a:ext uri="{FF2B5EF4-FFF2-40B4-BE49-F238E27FC236}">
                <a16:creationId xmlns:a16="http://schemas.microsoft.com/office/drawing/2014/main" id="{434E3766-A2DD-4A57-9589-5C05306E2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BCCDFE47-C489-4DFF-BB93-35D57098A1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5967054"/>
            <a:ext cx="609600" cy="609600"/>
          </a:xfrm>
          <a:prstGeom prst="rect">
            <a:avLst/>
          </a:prstGeom>
        </p:spPr>
      </p:pic>
      <p:pic>
        <p:nvPicPr>
          <p:cNvPr id="9" name="Picture 8" descr="Diagram&#10;&#10;Description automatically generated">
            <a:extLst>
              <a:ext uri="{FF2B5EF4-FFF2-40B4-BE49-F238E27FC236}">
                <a16:creationId xmlns:a16="http://schemas.microsoft.com/office/drawing/2014/main" id="{32291BC1-1BFA-4AC0-AE4E-666D6C3BA7E2}"/>
              </a:ext>
            </a:extLst>
          </p:cNvPr>
          <p:cNvPicPr>
            <a:picLocks noChangeAspect="1"/>
          </p:cNvPicPr>
          <p:nvPr/>
        </p:nvPicPr>
        <p:blipFill>
          <a:blip r:embed="rId7"/>
          <a:stretch>
            <a:fillRect/>
          </a:stretch>
        </p:blipFill>
        <p:spPr>
          <a:xfrm>
            <a:off x="1342707" y="0"/>
            <a:ext cx="6458585" cy="6858000"/>
          </a:xfrm>
          <a:prstGeom prst="rect">
            <a:avLst/>
          </a:prstGeom>
        </p:spPr>
      </p:pic>
    </p:spTree>
    <p:extLst>
      <p:ext uri="{BB962C8B-B14F-4D97-AF65-F5344CB8AC3E}">
        <p14:creationId xmlns:p14="http://schemas.microsoft.com/office/powerpoint/2010/main" val="108044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a16="http://schemas.microsoft.com/office/drawing/2014/main" id="{0889C52F-DA8A-4C1A-9D5A-0F5A125F1E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973762"/>
            <a:ext cx="609600" cy="6096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69733E2-270D-4E71-964B-A9EE6876D37C}"/>
              </a:ext>
            </a:extLst>
          </p:cNvPr>
          <p:cNvPicPr>
            <a:picLocks noChangeAspect="1"/>
          </p:cNvPicPr>
          <p:nvPr/>
        </p:nvPicPr>
        <p:blipFill>
          <a:blip r:embed="rId6"/>
          <a:stretch>
            <a:fillRect/>
          </a:stretch>
        </p:blipFill>
        <p:spPr>
          <a:xfrm>
            <a:off x="1095880" y="0"/>
            <a:ext cx="6952239" cy="6858000"/>
          </a:xfrm>
          <a:prstGeom prst="rect">
            <a:avLst/>
          </a:prstGeom>
        </p:spPr>
      </p:pic>
    </p:spTree>
    <p:extLst>
      <p:ext uri="{BB962C8B-B14F-4D97-AF65-F5344CB8AC3E}">
        <p14:creationId xmlns:p14="http://schemas.microsoft.com/office/powerpoint/2010/main" val="5898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person, indoor, holding, small&#10;&#10;Description automatically generated">
            <a:extLst>
              <a:ext uri="{FF2B5EF4-FFF2-40B4-BE49-F238E27FC236}">
                <a16:creationId xmlns:a16="http://schemas.microsoft.com/office/drawing/2014/main" id="{434E3766-A2DD-4A57-9589-5C05306E2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6609294E-92BD-4593-8926-69AE36A0CE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6211" y="5967054"/>
            <a:ext cx="609600" cy="609600"/>
          </a:xfrm>
          <a:prstGeom prst="rect">
            <a:avLst/>
          </a:prstGeom>
        </p:spPr>
      </p:pic>
      <p:pic>
        <p:nvPicPr>
          <p:cNvPr id="9" name="Picture 8" descr="Diagram&#10;&#10;Description automatically generated">
            <a:extLst>
              <a:ext uri="{FF2B5EF4-FFF2-40B4-BE49-F238E27FC236}">
                <a16:creationId xmlns:a16="http://schemas.microsoft.com/office/drawing/2014/main" id="{2EF14904-DE44-4CB2-89F7-9939B37D7DD8}"/>
              </a:ext>
            </a:extLst>
          </p:cNvPr>
          <p:cNvPicPr>
            <a:picLocks noChangeAspect="1"/>
          </p:cNvPicPr>
          <p:nvPr/>
        </p:nvPicPr>
        <p:blipFill>
          <a:blip r:embed="rId7"/>
          <a:stretch>
            <a:fillRect/>
          </a:stretch>
        </p:blipFill>
        <p:spPr>
          <a:xfrm>
            <a:off x="1424983" y="0"/>
            <a:ext cx="6294034" cy="6858000"/>
          </a:xfrm>
          <a:prstGeom prst="rect">
            <a:avLst/>
          </a:prstGeom>
        </p:spPr>
      </p:pic>
    </p:spTree>
    <p:extLst>
      <p:ext uri="{BB962C8B-B14F-4D97-AF65-F5344CB8AC3E}">
        <p14:creationId xmlns:p14="http://schemas.microsoft.com/office/powerpoint/2010/main" val="40677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5E6B3632-31A7-4B9A-9B3B-DAADD1D37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drawing of a person&#10;&#10;Description automatically generated">
            <a:extLst>
              <a:ext uri="{FF2B5EF4-FFF2-40B4-BE49-F238E27FC236}">
                <a16:creationId xmlns:a16="http://schemas.microsoft.com/office/drawing/2014/main" id="{68998316-987A-4866-AEB2-534A40BD46D3}"/>
              </a:ext>
            </a:extLst>
          </p:cNvPr>
          <p:cNvPicPr/>
          <p:nvPr/>
        </p:nvPicPr>
        <p:blipFill>
          <a:blip r:embed="rId5">
            <a:extLst>
              <a:ext uri="{28A0092B-C50C-407E-A947-70E740481C1C}">
                <a14:useLocalDpi xmlns:a14="http://schemas.microsoft.com/office/drawing/2010/main" val="0"/>
              </a:ext>
            </a:extLst>
          </a:blip>
          <a:stretch>
            <a:fillRect/>
          </a:stretch>
        </p:blipFill>
        <p:spPr>
          <a:xfrm>
            <a:off x="482600" y="723900"/>
            <a:ext cx="3797300" cy="1663700"/>
          </a:xfrm>
          <a:prstGeom prst="rect">
            <a:avLst/>
          </a:prstGeom>
        </p:spPr>
      </p:pic>
      <p:pic>
        <p:nvPicPr>
          <p:cNvPr id="6" name="Content Placeholder 5" descr="A child standing in a room&#10;&#10;Description automatically generated">
            <a:extLst>
              <a:ext uri="{FF2B5EF4-FFF2-40B4-BE49-F238E27FC236}">
                <a16:creationId xmlns:a16="http://schemas.microsoft.com/office/drawing/2014/main" id="{2BE88E2B-A9D4-46DF-B04B-551FA08D05B7}"/>
              </a:ext>
            </a:extLst>
          </p:cNvPr>
          <p:cNvPicPr>
            <a:picLocks noGrp="1" noChangeAspect="1"/>
          </p:cNvPicPr>
          <p:nvPr>
            <p:ph idx="1"/>
          </p:nvPr>
        </p:nvPicPr>
        <p:blipFill>
          <a:blip r:embed="rId6"/>
          <a:stretch>
            <a:fillRect/>
          </a:stretch>
        </p:blipFill>
        <p:spPr>
          <a:xfrm>
            <a:off x="482600" y="2463800"/>
            <a:ext cx="2705100" cy="1790700"/>
          </a:xfrm>
        </p:spPr>
      </p:pic>
      <p:pic>
        <p:nvPicPr>
          <p:cNvPr id="12" name="Picture 11" descr="A picture containing person, table, indoor, sitting&#10;&#10;Description automatically generated">
            <a:extLst>
              <a:ext uri="{FF2B5EF4-FFF2-40B4-BE49-F238E27FC236}">
                <a16:creationId xmlns:a16="http://schemas.microsoft.com/office/drawing/2014/main" id="{257ACF53-3736-4B74-899C-A049786E08D7}"/>
              </a:ext>
            </a:extLst>
          </p:cNvPr>
          <p:cNvPicPr>
            <a:picLocks noChangeAspect="1"/>
          </p:cNvPicPr>
          <p:nvPr/>
        </p:nvPicPr>
        <p:blipFill>
          <a:blip r:embed="rId7"/>
          <a:stretch>
            <a:fillRect/>
          </a:stretch>
        </p:blipFill>
        <p:spPr>
          <a:xfrm>
            <a:off x="3263900" y="2463800"/>
            <a:ext cx="2705100" cy="1790700"/>
          </a:xfrm>
          <a:prstGeom prst="rect">
            <a:avLst/>
          </a:prstGeom>
        </p:spPr>
      </p:pic>
      <p:pic>
        <p:nvPicPr>
          <p:cNvPr id="10" name="Picture 9" descr="A picture containing floor, indoor, little, young&#10;&#10;Description automatically generated">
            <a:extLst>
              <a:ext uri="{FF2B5EF4-FFF2-40B4-BE49-F238E27FC236}">
                <a16:creationId xmlns:a16="http://schemas.microsoft.com/office/drawing/2014/main" id="{99B52448-0B01-4BD7-B197-BFB4B135D557}"/>
              </a:ext>
            </a:extLst>
          </p:cNvPr>
          <p:cNvPicPr>
            <a:picLocks noChangeAspect="1"/>
          </p:cNvPicPr>
          <p:nvPr/>
        </p:nvPicPr>
        <p:blipFill>
          <a:blip r:embed="rId8"/>
          <a:stretch>
            <a:fillRect/>
          </a:stretch>
        </p:blipFill>
        <p:spPr>
          <a:xfrm>
            <a:off x="482600" y="4318000"/>
            <a:ext cx="2717800" cy="1790700"/>
          </a:xfrm>
          <a:prstGeom prst="rect">
            <a:avLst/>
          </a:prstGeom>
        </p:spPr>
      </p:pic>
      <p:pic>
        <p:nvPicPr>
          <p:cNvPr id="2052" name="Picture 4">
            <a:extLst>
              <a:ext uri="{FF2B5EF4-FFF2-40B4-BE49-F238E27FC236}">
                <a16:creationId xmlns:a16="http://schemas.microsoft.com/office/drawing/2014/main" id="{B63CF370-CECD-4E0D-A26C-15B65C5961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3900" y="4318000"/>
            <a:ext cx="2705100" cy="1790700"/>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AF7D578-AE5D-428B-80B6-5ABF1818ED15}"/>
              </a:ext>
            </a:extLst>
          </p:cNvPr>
          <p:cNvSpPr>
            <a:spLocks noGrp="1"/>
          </p:cNvSpPr>
          <p:nvPr>
            <p:ph type="title"/>
          </p:nvPr>
        </p:nvSpPr>
        <p:spPr>
          <a:xfrm>
            <a:off x="5066513" y="400049"/>
            <a:ext cx="3594887" cy="1663700"/>
          </a:xfrm>
        </p:spPr>
        <p:txBody>
          <a:bodyPr vert="horz" lIns="91440" tIns="45720" rIns="91440" bIns="45720" rtlCol="0" anchor="ctr">
            <a:normAutofit fontScale="90000"/>
          </a:bodyPr>
          <a:lstStyle/>
          <a:p>
            <a:pPr algn="l">
              <a:lnSpc>
                <a:spcPct val="90000"/>
              </a:lnSpc>
            </a:pPr>
            <a:r>
              <a:rPr lang="en-US" sz="4500" kern="1200" dirty="0">
                <a:solidFill>
                  <a:srgbClr val="E0684B"/>
                </a:solidFill>
                <a:latin typeface="+mj-lt"/>
                <a:ea typeface="+mj-ea"/>
                <a:cs typeface="+mj-cs"/>
              </a:rPr>
              <a:t>Savings account program</a:t>
            </a:r>
          </a:p>
        </p:txBody>
      </p:sp>
      <p:pic>
        <p:nvPicPr>
          <p:cNvPr id="2056" name="Picture 8">
            <a:extLst>
              <a:ext uri="{FF2B5EF4-FFF2-40B4-BE49-F238E27FC236}">
                <a16:creationId xmlns:a16="http://schemas.microsoft.com/office/drawing/2014/main" id="{FF781118-2F48-4AA5-A723-2AF0EE77C9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5200" y="4309450"/>
            <a:ext cx="2692402" cy="1799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picture containing person, indoor, holding, small&#10;&#10;Description automatically generated">
            <a:extLst>
              <a:ext uri="{FF2B5EF4-FFF2-40B4-BE49-F238E27FC236}">
                <a16:creationId xmlns:a16="http://schemas.microsoft.com/office/drawing/2014/main" id="{98CD86C8-E06A-4B15-89EA-3AFA74A82F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16" name="Picture 15" descr="A group of people in a room&#10;&#10;Description automatically generated">
            <a:extLst>
              <a:ext uri="{FF2B5EF4-FFF2-40B4-BE49-F238E27FC236}">
                <a16:creationId xmlns:a16="http://schemas.microsoft.com/office/drawing/2014/main" id="{9CC403D4-43B8-41AE-9A45-5F38EBDC90D0}"/>
              </a:ext>
            </a:extLst>
          </p:cNvPr>
          <p:cNvPicPr>
            <a:picLocks noChangeAspect="1"/>
          </p:cNvPicPr>
          <p:nvPr/>
        </p:nvPicPr>
        <p:blipFill>
          <a:blip r:embed="rId12"/>
          <a:stretch>
            <a:fillRect/>
          </a:stretch>
        </p:blipFill>
        <p:spPr>
          <a:xfrm>
            <a:off x="6045200" y="2463799"/>
            <a:ext cx="2682276" cy="1790701"/>
          </a:xfrm>
          <a:prstGeom prst="rect">
            <a:avLst/>
          </a:prstGeom>
        </p:spPr>
      </p:pic>
      <p:pic>
        <p:nvPicPr>
          <p:cNvPr id="3" name="Recorded Sound">
            <a:hlinkClick r:id="" action="ppaction://media"/>
            <a:extLst>
              <a:ext uri="{FF2B5EF4-FFF2-40B4-BE49-F238E27FC236}">
                <a16:creationId xmlns:a16="http://schemas.microsoft.com/office/drawing/2014/main" id="{2782030F-07E4-4E14-B674-4B3E0EA6DB9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82600" y="6172200"/>
            <a:ext cx="609600" cy="609600"/>
          </a:xfrm>
          <a:prstGeom prst="rect">
            <a:avLst/>
          </a:prstGeom>
        </p:spPr>
      </p:pic>
    </p:spTree>
    <p:extLst>
      <p:ext uri="{BB962C8B-B14F-4D97-AF65-F5344CB8AC3E}">
        <p14:creationId xmlns:p14="http://schemas.microsoft.com/office/powerpoint/2010/main" val="44527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6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CBD07115-9572-4FC8-BB37-03E8E0D734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973762"/>
            <a:ext cx="609600" cy="609600"/>
          </a:xfrm>
          <a:prstGeom prst="rect">
            <a:avLst/>
          </a:prstGeom>
        </p:spPr>
      </p:pic>
      <p:pic>
        <p:nvPicPr>
          <p:cNvPr id="9" name="Picture 8" descr="Diagram&#10;&#10;Description automatically generated">
            <a:extLst>
              <a:ext uri="{FF2B5EF4-FFF2-40B4-BE49-F238E27FC236}">
                <a16:creationId xmlns:a16="http://schemas.microsoft.com/office/drawing/2014/main" id="{8CD1E495-1039-4239-9AAB-C10EC5BDC8BE}"/>
              </a:ext>
            </a:extLst>
          </p:cNvPr>
          <p:cNvPicPr>
            <a:picLocks noChangeAspect="1"/>
          </p:cNvPicPr>
          <p:nvPr/>
        </p:nvPicPr>
        <p:blipFill>
          <a:blip r:embed="rId6"/>
          <a:stretch>
            <a:fillRect/>
          </a:stretch>
        </p:blipFill>
        <p:spPr>
          <a:xfrm>
            <a:off x="0" y="0"/>
            <a:ext cx="9144000" cy="5838166"/>
          </a:xfrm>
          <a:prstGeom prst="rect">
            <a:avLst/>
          </a:prstGeom>
        </p:spPr>
      </p:pic>
    </p:spTree>
    <p:extLst>
      <p:ext uri="{BB962C8B-B14F-4D97-AF65-F5344CB8AC3E}">
        <p14:creationId xmlns:p14="http://schemas.microsoft.com/office/powerpoint/2010/main" val="279165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a16="http://schemas.microsoft.com/office/drawing/2014/main" id="{407F1CC1-F4CB-4271-824B-3E521BC8AC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973762"/>
            <a:ext cx="609600" cy="609600"/>
          </a:xfrm>
          <a:prstGeom prst="rect">
            <a:avLst/>
          </a:prstGeom>
        </p:spPr>
      </p:pic>
      <p:pic>
        <p:nvPicPr>
          <p:cNvPr id="8" name="Picture 7" descr="Text, chat or text message&#10;&#10;Description automatically generated">
            <a:extLst>
              <a:ext uri="{FF2B5EF4-FFF2-40B4-BE49-F238E27FC236}">
                <a16:creationId xmlns:a16="http://schemas.microsoft.com/office/drawing/2014/main" id="{B705AE99-09AD-4FF5-AB49-337CDD7C3E5B}"/>
              </a:ext>
            </a:extLst>
          </p:cNvPr>
          <p:cNvPicPr>
            <a:picLocks noChangeAspect="1"/>
          </p:cNvPicPr>
          <p:nvPr/>
        </p:nvPicPr>
        <p:blipFill>
          <a:blip r:embed="rId6"/>
          <a:stretch>
            <a:fillRect/>
          </a:stretch>
        </p:blipFill>
        <p:spPr>
          <a:xfrm>
            <a:off x="1496443" y="0"/>
            <a:ext cx="6151113" cy="6858000"/>
          </a:xfrm>
          <a:prstGeom prst="rect">
            <a:avLst/>
          </a:prstGeom>
        </p:spPr>
      </p:pic>
    </p:spTree>
    <p:extLst>
      <p:ext uri="{BB962C8B-B14F-4D97-AF65-F5344CB8AC3E}">
        <p14:creationId xmlns:p14="http://schemas.microsoft.com/office/powerpoint/2010/main" val="19915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D578-AE5D-428B-80B6-5ABF1818ED15}"/>
              </a:ext>
            </a:extLst>
          </p:cNvPr>
          <p:cNvSpPr>
            <a:spLocks noGrp="1"/>
          </p:cNvSpPr>
          <p:nvPr>
            <p:ph type="title"/>
          </p:nvPr>
        </p:nvSpPr>
        <p:spPr/>
        <p:txBody>
          <a:bodyPr/>
          <a:lstStyle/>
          <a:p>
            <a:r>
              <a:rPr lang="en-US" dirty="0">
                <a:solidFill>
                  <a:srgbClr val="E0684B"/>
                </a:solidFill>
              </a:rPr>
              <a:t>Questions to answer</a:t>
            </a:r>
          </a:p>
        </p:txBody>
      </p:sp>
      <p:graphicFrame>
        <p:nvGraphicFramePr>
          <p:cNvPr id="20" name="Content Placeholder 17">
            <a:extLst>
              <a:ext uri="{FF2B5EF4-FFF2-40B4-BE49-F238E27FC236}">
                <a16:creationId xmlns:a16="http://schemas.microsoft.com/office/drawing/2014/main" id="{6E16A141-6F66-435A-9B32-6A08E882798D}"/>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Picture 6" descr="A picture containing person, indoor, holding, small&#10;&#10;Description automatically generated">
            <a:extLst>
              <a:ext uri="{FF2B5EF4-FFF2-40B4-BE49-F238E27FC236}">
                <a16:creationId xmlns:a16="http://schemas.microsoft.com/office/drawing/2014/main" id="{7CB6F651-6B59-4328-9819-C1AE0010AA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76360C25-E2F1-43C5-84F5-33AFDCF5196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57200" y="6147729"/>
            <a:ext cx="609600" cy="609600"/>
          </a:xfrm>
          <a:prstGeom prst="rect">
            <a:avLst/>
          </a:prstGeom>
        </p:spPr>
      </p:pic>
    </p:spTree>
    <p:extLst>
      <p:ext uri="{BB962C8B-B14F-4D97-AF65-F5344CB8AC3E}">
        <p14:creationId xmlns:p14="http://schemas.microsoft.com/office/powerpoint/2010/main" val="320239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D578-AE5D-428B-80B6-5ABF1818ED15}"/>
              </a:ext>
            </a:extLst>
          </p:cNvPr>
          <p:cNvSpPr>
            <a:spLocks noGrp="1"/>
          </p:cNvSpPr>
          <p:nvPr>
            <p:ph type="title"/>
          </p:nvPr>
        </p:nvSpPr>
        <p:spPr/>
        <p:txBody>
          <a:bodyPr/>
          <a:lstStyle/>
          <a:p>
            <a:r>
              <a:rPr lang="en-US" dirty="0">
                <a:solidFill>
                  <a:srgbClr val="E0684B"/>
                </a:solidFill>
              </a:rPr>
              <a:t>Worksheet directions</a:t>
            </a:r>
          </a:p>
        </p:txBody>
      </p:sp>
      <p:graphicFrame>
        <p:nvGraphicFramePr>
          <p:cNvPr id="1028" name="Content Placeholder 2">
            <a:extLst>
              <a:ext uri="{FF2B5EF4-FFF2-40B4-BE49-F238E27FC236}">
                <a16:creationId xmlns:a16="http://schemas.microsoft.com/office/drawing/2014/main" id="{6A22E406-7FE4-456F-B791-02A8892057B2}"/>
              </a:ext>
            </a:extLst>
          </p:cNvPr>
          <p:cNvGraphicFramePr>
            <a:graphicFrameLocks noGrp="1"/>
          </p:cNvGraphicFramePr>
          <p:nvPr>
            <p:ph sz="half" idx="1"/>
            <p:extLst>
              <p:ext uri="{D42A27DB-BD31-4B8C-83A1-F6EECF244321}">
                <p14:modId xmlns:p14="http://schemas.microsoft.com/office/powerpoint/2010/main" val="531394341"/>
              </p:ext>
            </p:extLst>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6" name="Picture 2">
            <a:extLst>
              <a:ext uri="{FF2B5EF4-FFF2-40B4-BE49-F238E27FC236}">
                <a16:creationId xmlns:a16="http://schemas.microsoft.com/office/drawing/2014/main" id="{BB913F7D-7CF3-40CB-9D7C-401596241A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2385529"/>
            <a:ext cx="4038600" cy="2694848"/>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80EE15E6-1628-44FD-B24B-712B0E48C01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57200" y="6093828"/>
            <a:ext cx="609600" cy="609600"/>
          </a:xfrm>
          <a:prstGeom prst="rect">
            <a:avLst/>
          </a:prstGeom>
        </p:spPr>
      </p:pic>
    </p:spTree>
    <p:extLst>
      <p:ext uri="{BB962C8B-B14F-4D97-AF65-F5344CB8AC3E}">
        <p14:creationId xmlns:p14="http://schemas.microsoft.com/office/powerpoint/2010/main" val="42709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2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D578-AE5D-428B-80B6-5ABF1818ED15}"/>
              </a:ext>
            </a:extLst>
          </p:cNvPr>
          <p:cNvSpPr>
            <a:spLocks noGrp="1"/>
          </p:cNvSpPr>
          <p:nvPr>
            <p:ph type="title"/>
          </p:nvPr>
        </p:nvSpPr>
        <p:spPr/>
        <p:txBody>
          <a:bodyPr>
            <a:normAutofit fontScale="90000"/>
          </a:bodyPr>
          <a:lstStyle/>
          <a:p>
            <a:r>
              <a:rPr lang="en-US" dirty="0">
                <a:solidFill>
                  <a:srgbClr val="E0684B"/>
                </a:solidFill>
              </a:rPr>
              <a:t>What ways do people make money?</a:t>
            </a:r>
          </a:p>
        </p:txBody>
      </p:sp>
      <p:graphicFrame>
        <p:nvGraphicFramePr>
          <p:cNvPr id="10" name="Table 10">
            <a:extLst>
              <a:ext uri="{FF2B5EF4-FFF2-40B4-BE49-F238E27FC236}">
                <a16:creationId xmlns:a16="http://schemas.microsoft.com/office/drawing/2014/main" id="{50D00158-3EE6-4047-B01B-E51D94531625}"/>
              </a:ext>
            </a:extLst>
          </p:cNvPr>
          <p:cNvGraphicFramePr>
            <a:graphicFrameLocks noGrp="1"/>
          </p:cNvGraphicFramePr>
          <p:nvPr>
            <p:ph idx="1"/>
            <p:extLst>
              <p:ext uri="{D42A27DB-BD31-4B8C-83A1-F6EECF244321}">
                <p14:modId xmlns:p14="http://schemas.microsoft.com/office/powerpoint/2010/main" val="3861348328"/>
              </p:ext>
            </p:extLst>
          </p:nvPr>
        </p:nvGraphicFramePr>
        <p:xfrm>
          <a:off x="457200" y="1805471"/>
          <a:ext cx="8229600" cy="4259426"/>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392049260"/>
                    </a:ext>
                  </a:extLst>
                </a:gridCol>
                <a:gridCol w="2743200">
                  <a:extLst>
                    <a:ext uri="{9D8B030D-6E8A-4147-A177-3AD203B41FA5}">
                      <a16:colId xmlns:a16="http://schemas.microsoft.com/office/drawing/2014/main" val="1479183684"/>
                    </a:ext>
                  </a:extLst>
                </a:gridCol>
                <a:gridCol w="2743200">
                  <a:extLst>
                    <a:ext uri="{9D8B030D-6E8A-4147-A177-3AD203B41FA5}">
                      <a16:colId xmlns:a16="http://schemas.microsoft.com/office/drawing/2014/main" val="1268109190"/>
                    </a:ext>
                  </a:extLst>
                </a:gridCol>
              </a:tblGrid>
              <a:tr h="2129713">
                <a:tc>
                  <a:txBody>
                    <a:bodyPr/>
                    <a:lstStyle/>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9572509"/>
                  </a:ext>
                </a:extLst>
              </a:tr>
              <a:tr h="212971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6334452"/>
                  </a:ext>
                </a:extLst>
              </a:tr>
            </a:tbl>
          </a:graphicData>
        </a:graphic>
      </p:graphicFrame>
      <p:pic>
        <p:nvPicPr>
          <p:cNvPr id="12" name="Graphic 11" descr="Classroom">
            <a:extLst>
              <a:ext uri="{FF2B5EF4-FFF2-40B4-BE49-F238E27FC236}">
                <a16:creationId xmlns:a16="http://schemas.microsoft.com/office/drawing/2014/main" id="{108D71B4-34BA-44DA-8C45-FB4FD7CED7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0342" y="2113383"/>
            <a:ext cx="1502229" cy="1502229"/>
          </a:xfrm>
          <a:prstGeom prst="rect">
            <a:avLst/>
          </a:prstGeom>
        </p:spPr>
      </p:pic>
      <p:pic>
        <p:nvPicPr>
          <p:cNvPr id="14" name="Graphic 13" descr="Fire Hydrant">
            <a:extLst>
              <a:ext uri="{FF2B5EF4-FFF2-40B4-BE49-F238E27FC236}">
                <a16:creationId xmlns:a16="http://schemas.microsoft.com/office/drawing/2014/main" id="{4963A916-565D-4CA5-9A64-D42BD48896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3584" y="2113382"/>
            <a:ext cx="1502229" cy="1502229"/>
          </a:xfrm>
          <a:prstGeom prst="rect">
            <a:avLst/>
          </a:prstGeom>
        </p:spPr>
      </p:pic>
      <p:pic>
        <p:nvPicPr>
          <p:cNvPr id="16" name="Graphic 15" descr="Adhesive Bandage">
            <a:extLst>
              <a:ext uri="{FF2B5EF4-FFF2-40B4-BE49-F238E27FC236}">
                <a16:creationId xmlns:a16="http://schemas.microsoft.com/office/drawing/2014/main" id="{9DE8A1CE-5702-4C7C-9430-33CC0F694B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13584" y="4226767"/>
            <a:ext cx="1656184" cy="1656184"/>
          </a:xfrm>
          <a:prstGeom prst="rect">
            <a:avLst/>
          </a:prstGeom>
        </p:spPr>
      </p:pic>
      <p:pic>
        <p:nvPicPr>
          <p:cNvPr id="18" name="Graphic 17" descr="Guitar">
            <a:extLst>
              <a:ext uri="{FF2B5EF4-FFF2-40B4-BE49-F238E27FC236}">
                <a16:creationId xmlns:a16="http://schemas.microsoft.com/office/drawing/2014/main" id="{C43AEEA0-5718-4ED6-B8F9-4B3ABF840B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6387" y="4226767"/>
            <a:ext cx="1656184" cy="1656184"/>
          </a:xfrm>
          <a:prstGeom prst="rect">
            <a:avLst/>
          </a:prstGeom>
        </p:spPr>
      </p:pic>
      <p:pic>
        <p:nvPicPr>
          <p:cNvPr id="20" name="Graphic 19" descr="Hammer">
            <a:extLst>
              <a:ext uri="{FF2B5EF4-FFF2-40B4-BE49-F238E27FC236}">
                <a16:creationId xmlns:a16="http://schemas.microsoft.com/office/drawing/2014/main" id="{70587F83-4A37-41A1-991F-6C32D77AED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31429" y="1928798"/>
            <a:ext cx="1716832" cy="1716832"/>
          </a:xfrm>
          <a:prstGeom prst="rect">
            <a:avLst/>
          </a:prstGeom>
        </p:spPr>
      </p:pic>
      <p:pic>
        <p:nvPicPr>
          <p:cNvPr id="22" name="Graphic 21" descr="Telescope">
            <a:extLst>
              <a:ext uri="{FF2B5EF4-FFF2-40B4-BE49-F238E27FC236}">
                <a16:creationId xmlns:a16="http://schemas.microsoft.com/office/drawing/2014/main" id="{97402B96-A667-4F21-8849-56332CED82A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14797" y="4158815"/>
            <a:ext cx="1716832" cy="1716832"/>
          </a:xfrm>
          <a:prstGeom prst="rect">
            <a:avLst/>
          </a:prstGeom>
        </p:spPr>
      </p:pic>
      <p:pic>
        <p:nvPicPr>
          <p:cNvPr id="26" name="Picture 6" descr="A picture containing person, indoor, holding, small&#10;&#10;Description automatically generated">
            <a:extLst>
              <a:ext uri="{FF2B5EF4-FFF2-40B4-BE49-F238E27FC236}">
                <a16:creationId xmlns:a16="http://schemas.microsoft.com/office/drawing/2014/main" id="{B77DEF9F-8287-45CE-A792-1D2FD3A69A4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76D92868-E6DB-4CBF-A7D4-87521287A56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57200" y="6076221"/>
            <a:ext cx="609600" cy="609600"/>
          </a:xfrm>
          <a:prstGeom prst="rect">
            <a:avLst/>
          </a:prstGeom>
        </p:spPr>
      </p:pic>
    </p:spTree>
    <p:extLst>
      <p:ext uri="{BB962C8B-B14F-4D97-AF65-F5344CB8AC3E}">
        <p14:creationId xmlns:p14="http://schemas.microsoft.com/office/powerpoint/2010/main" val="129281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2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D578-AE5D-428B-80B6-5ABF1818ED15}"/>
              </a:ext>
            </a:extLst>
          </p:cNvPr>
          <p:cNvSpPr>
            <a:spLocks noGrp="1"/>
          </p:cNvSpPr>
          <p:nvPr>
            <p:ph type="title"/>
          </p:nvPr>
        </p:nvSpPr>
        <p:spPr/>
        <p:txBody>
          <a:bodyPr/>
          <a:lstStyle/>
          <a:p>
            <a:r>
              <a:rPr lang="en-US" dirty="0">
                <a:solidFill>
                  <a:srgbClr val="E0684B"/>
                </a:solidFill>
              </a:rPr>
              <a:t>Ella Earns Her Own Money</a:t>
            </a:r>
          </a:p>
        </p:txBody>
      </p:sp>
      <p:pic>
        <p:nvPicPr>
          <p:cNvPr id="5" name="Picture 6" descr="A picture containing person, indoor, holding, small&#10;&#10;Description automatically generated">
            <a:extLst>
              <a:ext uri="{FF2B5EF4-FFF2-40B4-BE49-F238E27FC236}">
                <a16:creationId xmlns:a16="http://schemas.microsoft.com/office/drawing/2014/main" id="{434E3766-A2DD-4A57-9589-5C05306E2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See the source image">
            <a:extLst>
              <a:ext uri="{FF2B5EF4-FFF2-40B4-BE49-F238E27FC236}">
                <a16:creationId xmlns:a16="http://schemas.microsoft.com/office/drawing/2014/main" id="{D08C1D3A-1108-443A-996C-0A5A8EBC6F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9759" y="1417638"/>
            <a:ext cx="4884482" cy="4884482"/>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2E6573B0-FFF9-45D8-A61E-5E9C8B1E85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6248400"/>
            <a:ext cx="609600" cy="609600"/>
          </a:xfrm>
          <a:prstGeom prst="rect">
            <a:avLst/>
          </a:prstGeom>
        </p:spPr>
      </p:pic>
    </p:spTree>
    <p:extLst>
      <p:ext uri="{BB962C8B-B14F-4D97-AF65-F5344CB8AC3E}">
        <p14:creationId xmlns:p14="http://schemas.microsoft.com/office/powerpoint/2010/main" val="349771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C587946B-8D9D-4344-B23E-B79692551F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6015456"/>
            <a:ext cx="609600" cy="609600"/>
          </a:xfrm>
          <a:prstGeom prst="rect">
            <a:avLst/>
          </a:prstGeom>
        </p:spPr>
      </p:pic>
      <p:pic>
        <p:nvPicPr>
          <p:cNvPr id="12" name="Picture 11" descr="Diagram&#10;&#10;Description automatically generated">
            <a:extLst>
              <a:ext uri="{FF2B5EF4-FFF2-40B4-BE49-F238E27FC236}">
                <a16:creationId xmlns:a16="http://schemas.microsoft.com/office/drawing/2014/main" id="{32BFB083-26A9-4E89-B7C4-0734A2E507CE}"/>
              </a:ext>
            </a:extLst>
          </p:cNvPr>
          <p:cNvPicPr>
            <a:picLocks noChangeAspect="1"/>
          </p:cNvPicPr>
          <p:nvPr/>
        </p:nvPicPr>
        <p:blipFill>
          <a:blip r:embed="rId6"/>
          <a:stretch>
            <a:fillRect/>
          </a:stretch>
        </p:blipFill>
        <p:spPr>
          <a:xfrm>
            <a:off x="0" y="0"/>
            <a:ext cx="9144000" cy="5933048"/>
          </a:xfrm>
          <a:prstGeom prst="rect">
            <a:avLst/>
          </a:prstGeom>
        </p:spPr>
      </p:pic>
    </p:spTree>
    <p:extLst>
      <p:ext uri="{BB962C8B-B14F-4D97-AF65-F5344CB8AC3E}">
        <p14:creationId xmlns:p14="http://schemas.microsoft.com/office/powerpoint/2010/main" val="275024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a16="http://schemas.microsoft.com/office/drawing/2014/main" id="{5460CC53-EFD6-455F-BB00-41BF8B5DAC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9751" y="2140789"/>
            <a:ext cx="609600" cy="609600"/>
          </a:xfrm>
          <a:prstGeom prst="rect">
            <a:avLst/>
          </a:prstGeom>
        </p:spPr>
      </p:pic>
      <p:pic>
        <p:nvPicPr>
          <p:cNvPr id="4" name="Recorded Sound">
            <a:hlinkClick r:id="" action="ppaction://media"/>
            <a:extLst>
              <a:ext uri="{FF2B5EF4-FFF2-40B4-BE49-F238E27FC236}">
                <a16:creationId xmlns:a16="http://schemas.microsoft.com/office/drawing/2014/main" id="{3FB8FC2A-D428-4E2E-88F4-16C55B63B87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07366" y="6047043"/>
            <a:ext cx="609600" cy="609600"/>
          </a:xfrm>
          <a:prstGeom prst="rect">
            <a:avLst/>
          </a:prstGeom>
        </p:spPr>
      </p:pic>
      <p:pic>
        <p:nvPicPr>
          <p:cNvPr id="10" name="Picture 9" descr="Diagram&#10;&#10;Description automatically generated">
            <a:extLst>
              <a:ext uri="{FF2B5EF4-FFF2-40B4-BE49-F238E27FC236}">
                <a16:creationId xmlns:a16="http://schemas.microsoft.com/office/drawing/2014/main" id="{036B553C-D712-46A4-921F-257BF1064C8C}"/>
              </a:ext>
            </a:extLst>
          </p:cNvPr>
          <p:cNvPicPr>
            <a:picLocks noChangeAspect="1"/>
          </p:cNvPicPr>
          <p:nvPr/>
        </p:nvPicPr>
        <p:blipFill>
          <a:blip r:embed="rId8"/>
          <a:stretch>
            <a:fillRect/>
          </a:stretch>
        </p:blipFill>
        <p:spPr>
          <a:xfrm>
            <a:off x="1367589" y="0"/>
            <a:ext cx="6408821" cy="6858000"/>
          </a:xfrm>
          <a:prstGeom prst="rect">
            <a:avLst/>
          </a:prstGeom>
        </p:spPr>
      </p:pic>
    </p:spTree>
    <p:extLst>
      <p:ext uri="{BB962C8B-B14F-4D97-AF65-F5344CB8AC3E}">
        <p14:creationId xmlns:p14="http://schemas.microsoft.com/office/powerpoint/2010/main" val="189286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0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D578-AE5D-428B-80B6-5ABF1818ED15}"/>
              </a:ext>
            </a:extLst>
          </p:cNvPr>
          <p:cNvSpPr>
            <a:spLocks noGrp="1"/>
          </p:cNvSpPr>
          <p:nvPr>
            <p:ph type="title"/>
          </p:nvPr>
        </p:nvSpPr>
        <p:spPr/>
        <p:txBody>
          <a:bodyPr/>
          <a:lstStyle/>
          <a:p>
            <a:r>
              <a:rPr lang="en-US" dirty="0">
                <a:solidFill>
                  <a:srgbClr val="E0684B"/>
                </a:solidFill>
              </a:rPr>
              <a:t>Three of my quarters</a:t>
            </a:r>
          </a:p>
        </p:txBody>
      </p:sp>
      <p:pic>
        <p:nvPicPr>
          <p:cNvPr id="5" name="Picture 6" descr="A picture containing person, indoor, holding, small&#10;&#10;Description automatically generated">
            <a:extLst>
              <a:ext uri="{FF2B5EF4-FFF2-40B4-BE49-F238E27FC236}">
                <a16:creationId xmlns:a16="http://schemas.microsoft.com/office/drawing/2014/main" id="{434E3766-A2DD-4A57-9589-5C05306E2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E70A4E62-EA73-4ED8-B6DA-06646DA7A0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3117" y="5973762"/>
            <a:ext cx="609600" cy="609600"/>
          </a:xfrm>
          <a:prstGeom prst="rect">
            <a:avLst/>
          </a:prstGeom>
        </p:spPr>
      </p:pic>
      <p:pic>
        <p:nvPicPr>
          <p:cNvPr id="9" name="Picture 8" descr="Diagram&#10;&#10;Description automatically generated with medium confidence">
            <a:extLst>
              <a:ext uri="{FF2B5EF4-FFF2-40B4-BE49-F238E27FC236}">
                <a16:creationId xmlns:a16="http://schemas.microsoft.com/office/drawing/2014/main" id="{FA6D4129-E84D-4D1D-A947-346F15FD02D3}"/>
              </a:ext>
            </a:extLst>
          </p:cNvPr>
          <p:cNvPicPr>
            <a:picLocks noChangeAspect="1"/>
          </p:cNvPicPr>
          <p:nvPr/>
        </p:nvPicPr>
        <p:blipFill>
          <a:blip r:embed="rId7"/>
          <a:stretch>
            <a:fillRect/>
          </a:stretch>
        </p:blipFill>
        <p:spPr>
          <a:xfrm>
            <a:off x="1251714" y="0"/>
            <a:ext cx="6640571" cy="6858000"/>
          </a:xfrm>
          <a:prstGeom prst="rect">
            <a:avLst/>
          </a:prstGeom>
        </p:spPr>
      </p:pic>
    </p:spTree>
    <p:extLst>
      <p:ext uri="{BB962C8B-B14F-4D97-AF65-F5344CB8AC3E}">
        <p14:creationId xmlns:p14="http://schemas.microsoft.com/office/powerpoint/2010/main" val="7483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person, indoor, holding, small&#10;&#10;Description automatically generated">
            <a:extLst>
              <a:ext uri="{FF2B5EF4-FFF2-40B4-BE49-F238E27FC236}">
                <a16:creationId xmlns:a16="http://schemas.microsoft.com/office/drawing/2014/main" id="{434E3766-A2DD-4A57-9589-5C05306E2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9D4FCEE9-FD3E-4762-A86F-31FBC10F42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5986702"/>
            <a:ext cx="609600" cy="609600"/>
          </a:xfrm>
          <a:prstGeom prst="rect">
            <a:avLst/>
          </a:prstGeom>
        </p:spPr>
      </p:pic>
      <p:pic>
        <p:nvPicPr>
          <p:cNvPr id="7" name="Picture 6" descr="Text&#10;&#10;Description automatically generated">
            <a:extLst>
              <a:ext uri="{FF2B5EF4-FFF2-40B4-BE49-F238E27FC236}">
                <a16:creationId xmlns:a16="http://schemas.microsoft.com/office/drawing/2014/main" id="{E6FA6EA2-E699-435F-93C4-B0F2496A5ACD}"/>
              </a:ext>
            </a:extLst>
          </p:cNvPr>
          <p:cNvPicPr>
            <a:picLocks noChangeAspect="1"/>
          </p:cNvPicPr>
          <p:nvPr/>
        </p:nvPicPr>
        <p:blipFill>
          <a:blip r:embed="rId7"/>
          <a:stretch>
            <a:fillRect/>
          </a:stretch>
        </p:blipFill>
        <p:spPr>
          <a:xfrm>
            <a:off x="1397478" y="0"/>
            <a:ext cx="6369181" cy="6496142"/>
          </a:xfrm>
          <a:prstGeom prst="rect">
            <a:avLst/>
          </a:prstGeom>
        </p:spPr>
      </p:pic>
    </p:spTree>
    <p:extLst>
      <p:ext uri="{BB962C8B-B14F-4D97-AF65-F5344CB8AC3E}">
        <p14:creationId xmlns:p14="http://schemas.microsoft.com/office/powerpoint/2010/main" val="1855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person, indoor, holding, small&#10;&#10;Description automatically generated">
            <a:extLst>
              <a:ext uri="{FF2B5EF4-FFF2-40B4-BE49-F238E27FC236}">
                <a16:creationId xmlns:a16="http://schemas.microsoft.com/office/drawing/2014/main" id="{434E3766-A2DD-4A57-9589-5C05306E2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76704">
            <a:off x="7998714" y="5744804"/>
            <a:ext cx="1625600" cy="1663700"/>
          </a:xfrm>
          <a:prstGeom prst="rect">
            <a:avLst/>
          </a:prstGeom>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96618F8A-EE95-4999-8327-F51AAC9B3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5973762"/>
            <a:ext cx="609600" cy="609600"/>
          </a:xfrm>
          <a:prstGeom prst="rect">
            <a:avLst/>
          </a:prstGeom>
        </p:spPr>
      </p:pic>
      <p:pic>
        <p:nvPicPr>
          <p:cNvPr id="7" name="Picture 6" descr="Diagram&#10;&#10;Description automatically generated">
            <a:extLst>
              <a:ext uri="{FF2B5EF4-FFF2-40B4-BE49-F238E27FC236}">
                <a16:creationId xmlns:a16="http://schemas.microsoft.com/office/drawing/2014/main" id="{689B6E0D-24DB-4DFC-8651-A649D308BC8F}"/>
              </a:ext>
            </a:extLst>
          </p:cNvPr>
          <p:cNvPicPr>
            <a:picLocks noChangeAspect="1"/>
          </p:cNvPicPr>
          <p:nvPr/>
        </p:nvPicPr>
        <p:blipFill>
          <a:blip r:embed="rId7"/>
          <a:stretch>
            <a:fillRect/>
          </a:stretch>
        </p:blipFill>
        <p:spPr>
          <a:xfrm>
            <a:off x="1118197" y="0"/>
            <a:ext cx="6907606" cy="6858000"/>
          </a:xfrm>
          <a:prstGeom prst="rect">
            <a:avLst/>
          </a:prstGeom>
        </p:spPr>
      </p:pic>
    </p:spTree>
    <p:extLst>
      <p:ext uri="{BB962C8B-B14F-4D97-AF65-F5344CB8AC3E}">
        <p14:creationId xmlns:p14="http://schemas.microsoft.com/office/powerpoint/2010/main" val="342424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hoiceOne Colors">
      <a:dk1>
        <a:srgbClr val="000000"/>
      </a:dk1>
      <a:lt1>
        <a:srgbClr val="FFFFFF"/>
      </a:lt1>
      <a:dk2>
        <a:srgbClr val="0B5C5D"/>
      </a:dk2>
      <a:lt2>
        <a:srgbClr val="B6C315"/>
      </a:lt2>
      <a:accent1>
        <a:srgbClr val="0B5C5D"/>
      </a:accent1>
      <a:accent2>
        <a:srgbClr val="789C48"/>
      </a:accent2>
      <a:accent3>
        <a:srgbClr val="B6C315"/>
      </a:accent3>
      <a:accent4>
        <a:srgbClr val="6C9A9A"/>
      </a:accent4>
      <a:accent5>
        <a:srgbClr val="8F58A3"/>
      </a:accent5>
      <a:accent6>
        <a:srgbClr val="0B5C5D"/>
      </a:accent6>
      <a:hlink>
        <a:srgbClr val="6C9A9A"/>
      </a:hlink>
      <a:folHlink>
        <a:srgbClr val="8F58A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oiceOne_PowerpointTemplate2" id="{53251AA3-33E4-DD46-A75B-38D697E373FF}" vid="{DC7AACB8-96E1-4E46-AE6E-D5AAD74EF187}"/>
    </a:ext>
  </a:extLst>
</a:theme>
</file>

<file path=ppt/theme/theme3.xml><?xml version="1.0" encoding="utf-8"?>
<a:theme xmlns:a="http://schemas.openxmlformats.org/drawingml/2006/main" name="Top Arrow">
  <a:themeElements>
    <a:clrScheme name="ChoiceOne Colors">
      <a:dk1>
        <a:srgbClr val="000000"/>
      </a:dk1>
      <a:lt1>
        <a:srgbClr val="FFFFFF"/>
      </a:lt1>
      <a:dk2>
        <a:srgbClr val="0B5C5D"/>
      </a:dk2>
      <a:lt2>
        <a:srgbClr val="B6C315"/>
      </a:lt2>
      <a:accent1>
        <a:srgbClr val="0B5C5D"/>
      </a:accent1>
      <a:accent2>
        <a:srgbClr val="789C48"/>
      </a:accent2>
      <a:accent3>
        <a:srgbClr val="B6C315"/>
      </a:accent3>
      <a:accent4>
        <a:srgbClr val="6C9A9A"/>
      </a:accent4>
      <a:accent5>
        <a:srgbClr val="8F58A3"/>
      </a:accent5>
      <a:accent6>
        <a:srgbClr val="0B5C5D"/>
      </a:accent6>
      <a:hlink>
        <a:srgbClr val="6C9A9A"/>
      </a:hlink>
      <a:folHlink>
        <a:srgbClr val="8F58A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oiceOne_PowerpointTemplate2" id="{53251AA3-33E4-DD46-A75B-38D697E373FF}" vid="{417BD623-069C-804E-B995-10F75528517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8310</TotalTime>
  <Words>656</Words>
  <Application>Microsoft Office PowerPoint</Application>
  <PresentationFormat>On-screen Show (4:3)</PresentationFormat>
  <Paragraphs>45</Paragraphs>
  <Slides>23</Slides>
  <Notes>23</Notes>
  <HiddenSlides>0</HiddenSlides>
  <MMClips>24</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23</vt:i4>
      </vt:variant>
    </vt:vector>
  </HeadingPairs>
  <TitlesOfParts>
    <vt:vector size="28" baseType="lpstr">
      <vt:lpstr>Arial</vt:lpstr>
      <vt:lpstr>Calibri</vt:lpstr>
      <vt:lpstr>Office Theme</vt:lpstr>
      <vt:lpstr>1_Office Theme</vt:lpstr>
      <vt:lpstr>Top Arrow</vt:lpstr>
      <vt:lpstr>Incentive workshop</vt:lpstr>
      <vt:lpstr>Savings account program</vt:lpstr>
      <vt:lpstr>What ways do people make money?</vt:lpstr>
      <vt:lpstr>Ella Earns Her Own Money</vt:lpstr>
      <vt:lpstr>PowerPoint Presentation</vt:lpstr>
      <vt:lpstr>PowerPoint Presentation</vt:lpstr>
      <vt:lpstr>Three of my quarters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to answer</vt:lpstr>
      <vt:lpstr>Worksheet directions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Incentive workshop</dc:title>
  <dc:creator>Smalligan, Jenna</dc:creator>
  <cp:lastModifiedBy>Hite, Jackie</cp:lastModifiedBy>
  <cp:revision>29</cp:revision>
  <dcterms:created xsi:type="dcterms:W3CDTF">2020-11-20T21:21:37Z</dcterms:created>
  <dcterms:modified xsi:type="dcterms:W3CDTF">2021-05-04T19:45:16Z</dcterms:modified>
</cp:coreProperties>
</file>