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 id="2147483744" r:id="rId2"/>
    <p:sldMasterId id="2147483746" r:id="rId3"/>
  </p:sldMasterIdLst>
  <p:notesMasterIdLst>
    <p:notesMasterId r:id="rId10"/>
  </p:notesMasterIdLst>
  <p:handoutMasterIdLst>
    <p:handoutMasterId r:id="rId11"/>
  </p:handoutMasterIdLst>
  <p:sldIdLst>
    <p:sldId id="364" r:id="rId4"/>
    <p:sldId id="359" r:id="rId5"/>
    <p:sldId id="365" r:id="rId6"/>
    <p:sldId id="366" r:id="rId7"/>
    <p:sldId id="367" r:id="rId8"/>
    <p:sldId id="368" r:id="rId9"/>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521415D9-36F7-43E2-AB2F-B90AF26B5E84}">
      <p14:sectionLst xmlns:p14="http://schemas.microsoft.com/office/powerpoint/2010/main">
        <p14:section name="Default Section" id="{28040737-1EB6-4C43-A099-D4F08593C6B5}">
          <p14:sldIdLst>
            <p14:sldId id="364"/>
            <p14:sldId id="359"/>
            <p14:sldId id="365"/>
            <p14:sldId id="366"/>
            <p14:sldId id="367"/>
            <p14:sldId id="36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ore, Amy" initials="Amy" lastIdx="3" clrIdx="0"/>
  <p:cmAuthor id="1" name="Microsoft Office User" initials="MOU" lastIdx="2"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684B"/>
    <a:srgbClr val="0064BE"/>
    <a:srgbClr val="008CBE"/>
    <a:srgbClr val="0096BE"/>
    <a:srgbClr val="0083BE"/>
    <a:srgbClr val="FF6600"/>
    <a:srgbClr val="FF5000"/>
    <a:srgbClr val="FE6700"/>
    <a:srgbClr val="E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47" autoAdjust="0"/>
    <p:restoredTop sz="76067" autoAdjust="0"/>
  </p:normalViewPr>
  <p:slideViewPr>
    <p:cSldViewPr snapToGrid="0" snapToObjects="1">
      <p:cViewPr varScale="1">
        <p:scale>
          <a:sx n="55" d="100"/>
          <a:sy n="55" d="100"/>
        </p:scale>
        <p:origin x="1548" y="60"/>
      </p:cViewPr>
      <p:guideLst>
        <p:guide orient="horz" pos="2160"/>
        <p:guide pos="2880"/>
      </p:guideLst>
    </p:cSldViewPr>
  </p:slideViewPr>
  <p:notesTextViewPr>
    <p:cViewPr>
      <p:scale>
        <a:sx n="3" d="2"/>
        <a:sy n="3" d="2"/>
      </p:scale>
      <p:origin x="0" y="-93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FFFE0F-F60E-4283-8C44-54DB08CA309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5B13442-E232-4993-9367-BA3AD27EC538}">
      <dgm:prSet/>
      <dgm:spPr/>
      <dgm:t>
        <a:bodyPr/>
        <a:lstStyle/>
        <a:p>
          <a:r>
            <a:rPr lang="en-US"/>
            <a:t>Draw a picture of what you want to be when you grow up</a:t>
          </a:r>
        </a:p>
      </dgm:t>
    </dgm:pt>
    <dgm:pt modelId="{7DD8EC09-F705-4C0B-93F8-42C1A064F5DD}" type="parTrans" cxnId="{9801E20E-5B51-46D0-9531-53A20DE0E6FB}">
      <dgm:prSet/>
      <dgm:spPr/>
      <dgm:t>
        <a:bodyPr/>
        <a:lstStyle/>
        <a:p>
          <a:endParaRPr lang="en-US"/>
        </a:p>
      </dgm:t>
    </dgm:pt>
    <dgm:pt modelId="{FEF9B5B1-0918-4F15-B66A-296A562831AC}" type="sibTrans" cxnId="{9801E20E-5B51-46D0-9531-53A20DE0E6FB}">
      <dgm:prSet/>
      <dgm:spPr/>
      <dgm:t>
        <a:bodyPr/>
        <a:lstStyle/>
        <a:p>
          <a:endParaRPr lang="en-US"/>
        </a:p>
      </dgm:t>
    </dgm:pt>
    <dgm:pt modelId="{3E2CEBAA-E949-4451-B725-0AAFB846DBA2}">
      <dgm:prSet/>
      <dgm:spPr/>
      <dgm:t>
        <a:bodyPr/>
        <a:lstStyle/>
        <a:p>
          <a:r>
            <a:rPr lang="en-US" dirty="0"/>
            <a:t>Select the pictures as a want or need</a:t>
          </a:r>
        </a:p>
      </dgm:t>
    </dgm:pt>
    <dgm:pt modelId="{F275E032-08FA-406D-BDF2-1C29B727DC7F}" type="parTrans" cxnId="{9AAAFDD4-4E27-4E94-B4CA-F802CABAF02E}">
      <dgm:prSet/>
      <dgm:spPr/>
      <dgm:t>
        <a:bodyPr/>
        <a:lstStyle/>
        <a:p>
          <a:endParaRPr lang="en-US"/>
        </a:p>
      </dgm:t>
    </dgm:pt>
    <dgm:pt modelId="{EA72F0D6-12EC-4622-937A-BDF36D919829}" type="sibTrans" cxnId="{9AAAFDD4-4E27-4E94-B4CA-F802CABAF02E}">
      <dgm:prSet/>
      <dgm:spPr/>
      <dgm:t>
        <a:bodyPr/>
        <a:lstStyle/>
        <a:p>
          <a:endParaRPr lang="en-US"/>
        </a:p>
      </dgm:t>
    </dgm:pt>
    <dgm:pt modelId="{CE91030C-AB5D-4A1C-8DA1-0A66599BCA7A}">
      <dgm:prSet/>
      <dgm:spPr/>
      <dgm:t>
        <a:bodyPr/>
        <a:lstStyle/>
        <a:p>
          <a:r>
            <a:rPr lang="en-US" dirty="0"/>
            <a:t>Give your completed worksheet to teacher or parent</a:t>
          </a:r>
        </a:p>
      </dgm:t>
    </dgm:pt>
    <dgm:pt modelId="{2A09067B-F25C-4778-BF8F-83350AB59C0C}" type="parTrans" cxnId="{939749FC-D408-4C73-B18F-E44B03F7174C}">
      <dgm:prSet/>
      <dgm:spPr/>
      <dgm:t>
        <a:bodyPr/>
        <a:lstStyle/>
        <a:p>
          <a:endParaRPr lang="en-US"/>
        </a:p>
      </dgm:t>
    </dgm:pt>
    <dgm:pt modelId="{271EBE3D-A4C0-4DE5-B0E8-C3821F4FA7F0}" type="sibTrans" cxnId="{939749FC-D408-4C73-B18F-E44B03F7174C}">
      <dgm:prSet/>
      <dgm:spPr/>
      <dgm:t>
        <a:bodyPr/>
        <a:lstStyle/>
        <a:p>
          <a:endParaRPr lang="en-US"/>
        </a:p>
      </dgm:t>
    </dgm:pt>
    <dgm:pt modelId="{BC97F04C-EC2E-48E8-BF6A-E5E5078F8BD7}">
      <dgm:prSet/>
      <dgm:spPr/>
      <dgm:t>
        <a:bodyPr/>
        <a:lstStyle/>
        <a:p>
          <a:r>
            <a:rPr lang="en-US" dirty="0"/>
            <a:t>Receive completion certificate from teacher or parent</a:t>
          </a:r>
        </a:p>
      </dgm:t>
    </dgm:pt>
    <dgm:pt modelId="{6683E213-8E76-4934-9000-1C21A93AF336}" type="parTrans" cxnId="{E8EE79BE-3F33-4BA9-A1A8-A1DCEDBE1E54}">
      <dgm:prSet/>
      <dgm:spPr/>
      <dgm:t>
        <a:bodyPr/>
        <a:lstStyle/>
        <a:p>
          <a:endParaRPr lang="en-US"/>
        </a:p>
      </dgm:t>
    </dgm:pt>
    <dgm:pt modelId="{52BD7FFE-A592-4431-9700-BAD35633D323}" type="sibTrans" cxnId="{E8EE79BE-3F33-4BA9-A1A8-A1DCEDBE1E54}">
      <dgm:prSet/>
      <dgm:spPr/>
      <dgm:t>
        <a:bodyPr/>
        <a:lstStyle/>
        <a:p>
          <a:endParaRPr lang="en-US"/>
        </a:p>
      </dgm:t>
    </dgm:pt>
    <dgm:pt modelId="{7DF30B86-5203-4092-8E33-2B71A044989B}">
      <dgm:prSet/>
      <dgm:spPr/>
      <dgm:t>
        <a:bodyPr/>
        <a:lstStyle/>
        <a:p>
          <a:r>
            <a:rPr lang="en-US" dirty="0"/>
            <a:t>Congrats! You’ve earned $50 into your Kickstart account.</a:t>
          </a:r>
        </a:p>
      </dgm:t>
    </dgm:pt>
    <dgm:pt modelId="{5B2B7100-916F-4C97-8CBE-105B62B85B80}" type="parTrans" cxnId="{8E59947F-4707-4BC3-B5E8-AB71E52DBE0B}">
      <dgm:prSet/>
      <dgm:spPr/>
      <dgm:t>
        <a:bodyPr/>
        <a:lstStyle/>
        <a:p>
          <a:endParaRPr lang="en-US"/>
        </a:p>
      </dgm:t>
    </dgm:pt>
    <dgm:pt modelId="{3B4D30EC-17EE-4253-8CC2-B28B443C2460}" type="sibTrans" cxnId="{8E59947F-4707-4BC3-B5E8-AB71E52DBE0B}">
      <dgm:prSet/>
      <dgm:spPr/>
      <dgm:t>
        <a:bodyPr/>
        <a:lstStyle/>
        <a:p>
          <a:endParaRPr lang="en-US"/>
        </a:p>
      </dgm:t>
    </dgm:pt>
    <dgm:pt modelId="{F444E257-70D1-4C14-99C4-C51E57E99508}" type="pres">
      <dgm:prSet presAssocID="{A0FFFE0F-F60E-4283-8C44-54DB08CA3093}" presName="vert0" presStyleCnt="0">
        <dgm:presLayoutVars>
          <dgm:dir/>
          <dgm:animOne val="branch"/>
          <dgm:animLvl val="lvl"/>
        </dgm:presLayoutVars>
      </dgm:prSet>
      <dgm:spPr/>
    </dgm:pt>
    <dgm:pt modelId="{A4CFCF0B-9C46-43AF-8494-A513411FB741}" type="pres">
      <dgm:prSet presAssocID="{35B13442-E232-4993-9367-BA3AD27EC538}" presName="thickLine" presStyleLbl="alignNode1" presStyleIdx="0" presStyleCnt="5"/>
      <dgm:spPr/>
    </dgm:pt>
    <dgm:pt modelId="{E33F4318-40CE-47B0-9CA0-33EA46DFCD38}" type="pres">
      <dgm:prSet presAssocID="{35B13442-E232-4993-9367-BA3AD27EC538}" presName="horz1" presStyleCnt="0"/>
      <dgm:spPr/>
    </dgm:pt>
    <dgm:pt modelId="{3EFBA729-ACF6-422F-A196-AC0A9CDFCC47}" type="pres">
      <dgm:prSet presAssocID="{35B13442-E232-4993-9367-BA3AD27EC538}" presName="tx1" presStyleLbl="revTx" presStyleIdx="0" presStyleCnt="5"/>
      <dgm:spPr/>
    </dgm:pt>
    <dgm:pt modelId="{EF650C04-D6D5-4B3A-A0ED-69345B55C9FE}" type="pres">
      <dgm:prSet presAssocID="{35B13442-E232-4993-9367-BA3AD27EC538}" presName="vert1" presStyleCnt="0"/>
      <dgm:spPr/>
    </dgm:pt>
    <dgm:pt modelId="{921326B8-443F-4E04-A61D-9A0D809A99A6}" type="pres">
      <dgm:prSet presAssocID="{3E2CEBAA-E949-4451-B725-0AAFB846DBA2}" presName="thickLine" presStyleLbl="alignNode1" presStyleIdx="1" presStyleCnt="5"/>
      <dgm:spPr/>
    </dgm:pt>
    <dgm:pt modelId="{21362147-BE70-4001-9076-D85E7744D2FC}" type="pres">
      <dgm:prSet presAssocID="{3E2CEBAA-E949-4451-B725-0AAFB846DBA2}" presName="horz1" presStyleCnt="0"/>
      <dgm:spPr/>
    </dgm:pt>
    <dgm:pt modelId="{298E23AB-0315-45AE-AE4B-71A224329C14}" type="pres">
      <dgm:prSet presAssocID="{3E2CEBAA-E949-4451-B725-0AAFB846DBA2}" presName="tx1" presStyleLbl="revTx" presStyleIdx="1" presStyleCnt="5"/>
      <dgm:spPr/>
    </dgm:pt>
    <dgm:pt modelId="{405234C6-FCCC-4C6A-8BDE-B4ED77F8AA14}" type="pres">
      <dgm:prSet presAssocID="{3E2CEBAA-E949-4451-B725-0AAFB846DBA2}" presName="vert1" presStyleCnt="0"/>
      <dgm:spPr/>
    </dgm:pt>
    <dgm:pt modelId="{7CF2DB4E-882D-4270-861D-900E9B20F57E}" type="pres">
      <dgm:prSet presAssocID="{CE91030C-AB5D-4A1C-8DA1-0A66599BCA7A}" presName="thickLine" presStyleLbl="alignNode1" presStyleIdx="2" presStyleCnt="5"/>
      <dgm:spPr/>
    </dgm:pt>
    <dgm:pt modelId="{025BE87E-310A-4153-A86A-4F5E68868FF4}" type="pres">
      <dgm:prSet presAssocID="{CE91030C-AB5D-4A1C-8DA1-0A66599BCA7A}" presName="horz1" presStyleCnt="0"/>
      <dgm:spPr/>
    </dgm:pt>
    <dgm:pt modelId="{E11671F6-B5E9-4769-A1CC-CE3AF6A3B7D4}" type="pres">
      <dgm:prSet presAssocID="{CE91030C-AB5D-4A1C-8DA1-0A66599BCA7A}" presName="tx1" presStyleLbl="revTx" presStyleIdx="2" presStyleCnt="5"/>
      <dgm:spPr/>
    </dgm:pt>
    <dgm:pt modelId="{53EDA83C-80D4-481C-84F1-694E9709EDA7}" type="pres">
      <dgm:prSet presAssocID="{CE91030C-AB5D-4A1C-8DA1-0A66599BCA7A}" presName="vert1" presStyleCnt="0"/>
      <dgm:spPr/>
    </dgm:pt>
    <dgm:pt modelId="{802112BF-EB6D-4F74-B461-3275988760CA}" type="pres">
      <dgm:prSet presAssocID="{BC97F04C-EC2E-48E8-BF6A-E5E5078F8BD7}" presName="thickLine" presStyleLbl="alignNode1" presStyleIdx="3" presStyleCnt="5"/>
      <dgm:spPr/>
    </dgm:pt>
    <dgm:pt modelId="{65C3CEB0-D9CD-474A-95AD-15FDAC2932AF}" type="pres">
      <dgm:prSet presAssocID="{BC97F04C-EC2E-48E8-BF6A-E5E5078F8BD7}" presName="horz1" presStyleCnt="0"/>
      <dgm:spPr/>
    </dgm:pt>
    <dgm:pt modelId="{9C916BDF-2CB2-415F-8084-FFB79DA069D4}" type="pres">
      <dgm:prSet presAssocID="{BC97F04C-EC2E-48E8-BF6A-E5E5078F8BD7}" presName="tx1" presStyleLbl="revTx" presStyleIdx="3" presStyleCnt="5"/>
      <dgm:spPr/>
    </dgm:pt>
    <dgm:pt modelId="{6B242C39-DA10-4BFC-ABCB-053E260BB2C0}" type="pres">
      <dgm:prSet presAssocID="{BC97F04C-EC2E-48E8-BF6A-E5E5078F8BD7}" presName="vert1" presStyleCnt="0"/>
      <dgm:spPr/>
    </dgm:pt>
    <dgm:pt modelId="{DA6A2BDB-8F0E-4188-B389-72EFB2D18C13}" type="pres">
      <dgm:prSet presAssocID="{7DF30B86-5203-4092-8E33-2B71A044989B}" presName="thickLine" presStyleLbl="alignNode1" presStyleIdx="4" presStyleCnt="5"/>
      <dgm:spPr/>
    </dgm:pt>
    <dgm:pt modelId="{CFBAA42E-4D87-4765-83E6-DD234F4CDBE3}" type="pres">
      <dgm:prSet presAssocID="{7DF30B86-5203-4092-8E33-2B71A044989B}" presName="horz1" presStyleCnt="0"/>
      <dgm:spPr/>
    </dgm:pt>
    <dgm:pt modelId="{BD67D656-7007-45FD-9D55-1B107C118903}" type="pres">
      <dgm:prSet presAssocID="{7DF30B86-5203-4092-8E33-2B71A044989B}" presName="tx1" presStyleLbl="revTx" presStyleIdx="4" presStyleCnt="5"/>
      <dgm:spPr/>
    </dgm:pt>
    <dgm:pt modelId="{F7AE7660-9D0A-4814-9294-FE299987B86E}" type="pres">
      <dgm:prSet presAssocID="{7DF30B86-5203-4092-8E33-2B71A044989B}" presName="vert1" presStyleCnt="0"/>
      <dgm:spPr/>
    </dgm:pt>
  </dgm:ptLst>
  <dgm:cxnLst>
    <dgm:cxn modelId="{ACBC9D08-D639-4D6C-BF4B-FC5DA222A713}" type="presOf" srcId="{CE91030C-AB5D-4A1C-8DA1-0A66599BCA7A}" destId="{E11671F6-B5E9-4769-A1CC-CE3AF6A3B7D4}" srcOrd="0" destOrd="0" presId="urn:microsoft.com/office/officeart/2008/layout/LinedList"/>
    <dgm:cxn modelId="{9801E20E-5B51-46D0-9531-53A20DE0E6FB}" srcId="{A0FFFE0F-F60E-4283-8C44-54DB08CA3093}" destId="{35B13442-E232-4993-9367-BA3AD27EC538}" srcOrd="0" destOrd="0" parTransId="{7DD8EC09-F705-4C0B-93F8-42C1A064F5DD}" sibTransId="{FEF9B5B1-0918-4F15-B66A-296A562831AC}"/>
    <dgm:cxn modelId="{BCDF0911-E491-43EE-8296-B408EA8D88B6}" type="presOf" srcId="{3E2CEBAA-E949-4451-B725-0AAFB846DBA2}" destId="{298E23AB-0315-45AE-AE4B-71A224329C14}" srcOrd="0" destOrd="0" presId="urn:microsoft.com/office/officeart/2008/layout/LinedList"/>
    <dgm:cxn modelId="{93EAB62A-B8B2-40EE-B3AC-513070D34D2D}" type="presOf" srcId="{A0FFFE0F-F60E-4283-8C44-54DB08CA3093}" destId="{F444E257-70D1-4C14-99C4-C51E57E99508}" srcOrd="0" destOrd="0" presId="urn:microsoft.com/office/officeart/2008/layout/LinedList"/>
    <dgm:cxn modelId="{8E59947F-4707-4BC3-B5E8-AB71E52DBE0B}" srcId="{A0FFFE0F-F60E-4283-8C44-54DB08CA3093}" destId="{7DF30B86-5203-4092-8E33-2B71A044989B}" srcOrd="4" destOrd="0" parTransId="{5B2B7100-916F-4C97-8CBE-105B62B85B80}" sibTransId="{3B4D30EC-17EE-4253-8CC2-B28B443C2460}"/>
    <dgm:cxn modelId="{FBD5E7B0-E46B-48AC-BBD3-2813CE31E5AE}" type="presOf" srcId="{BC97F04C-EC2E-48E8-BF6A-E5E5078F8BD7}" destId="{9C916BDF-2CB2-415F-8084-FFB79DA069D4}" srcOrd="0" destOrd="0" presId="urn:microsoft.com/office/officeart/2008/layout/LinedList"/>
    <dgm:cxn modelId="{E8EE79BE-3F33-4BA9-A1A8-A1DCEDBE1E54}" srcId="{A0FFFE0F-F60E-4283-8C44-54DB08CA3093}" destId="{BC97F04C-EC2E-48E8-BF6A-E5E5078F8BD7}" srcOrd="3" destOrd="0" parTransId="{6683E213-8E76-4934-9000-1C21A93AF336}" sibTransId="{52BD7FFE-A592-4431-9700-BAD35633D323}"/>
    <dgm:cxn modelId="{A5A3D3CE-FBF2-4A47-91EC-BB00E5E8D1C9}" type="presOf" srcId="{35B13442-E232-4993-9367-BA3AD27EC538}" destId="{3EFBA729-ACF6-422F-A196-AC0A9CDFCC47}" srcOrd="0" destOrd="0" presId="urn:microsoft.com/office/officeart/2008/layout/LinedList"/>
    <dgm:cxn modelId="{9AAAFDD4-4E27-4E94-B4CA-F802CABAF02E}" srcId="{A0FFFE0F-F60E-4283-8C44-54DB08CA3093}" destId="{3E2CEBAA-E949-4451-B725-0AAFB846DBA2}" srcOrd="1" destOrd="0" parTransId="{F275E032-08FA-406D-BDF2-1C29B727DC7F}" sibTransId="{EA72F0D6-12EC-4622-937A-BDF36D919829}"/>
    <dgm:cxn modelId="{3C5DC0EC-7FD0-45B0-97DE-D0C675457C1D}" type="presOf" srcId="{7DF30B86-5203-4092-8E33-2B71A044989B}" destId="{BD67D656-7007-45FD-9D55-1B107C118903}" srcOrd="0" destOrd="0" presId="urn:microsoft.com/office/officeart/2008/layout/LinedList"/>
    <dgm:cxn modelId="{939749FC-D408-4C73-B18F-E44B03F7174C}" srcId="{A0FFFE0F-F60E-4283-8C44-54DB08CA3093}" destId="{CE91030C-AB5D-4A1C-8DA1-0A66599BCA7A}" srcOrd="2" destOrd="0" parTransId="{2A09067B-F25C-4778-BF8F-83350AB59C0C}" sibTransId="{271EBE3D-A4C0-4DE5-B0E8-C3821F4FA7F0}"/>
    <dgm:cxn modelId="{7C7D2298-AA56-45FA-8DDC-AD3B8BF83C20}" type="presParOf" srcId="{F444E257-70D1-4C14-99C4-C51E57E99508}" destId="{A4CFCF0B-9C46-43AF-8494-A513411FB741}" srcOrd="0" destOrd="0" presId="urn:microsoft.com/office/officeart/2008/layout/LinedList"/>
    <dgm:cxn modelId="{13355B12-7827-470A-95A6-9FC5A275DE8F}" type="presParOf" srcId="{F444E257-70D1-4C14-99C4-C51E57E99508}" destId="{E33F4318-40CE-47B0-9CA0-33EA46DFCD38}" srcOrd="1" destOrd="0" presId="urn:microsoft.com/office/officeart/2008/layout/LinedList"/>
    <dgm:cxn modelId="{A1BB8A14-35D6-442D-B9CF-8E50014D69C0}" type="presParOf" srcId="{E33F4318-40CE-47B0-9CA0-33EA46DFCD38}" destId="{3EFBA729-ACF6-422F-A196-AC0A9CDFCC47}" srcOrd="0" destOrd="0" presId="urn:microsoft.com/office/officeart/2008/layout/LinedList"/>
    <dgm:cxn modelId="{470DD11D-D1D2-47EC-A5DB-559AD1081BF6}" type="presParOf" srcId="{E33F4318-40CE-47B0-9CA0-33EA46DFCD38}" destId="{EF650C04-D6D5-4B3A-A0ED-69345B55C9FE}" srcOrd="1" destOrd="0" presId="urn:microsoft.com/office/officeart/2008/layout/LinedList"/>
    <dgm:cxn modelId="{FC4B7A03-5776-4D4D-ADD7-3BA72F7FD890}" type="presParOf" srcId="{F444E257-70D1-4C14-99C4-C51E57E99508}" destId="{921326B8-443F-4E04-A61D-9A0D809A99A6}" srcOrd="2" destOrd="0" presId="urn:microsoft.com/office/officeart/2008/layout/LinedList"/>
    <dgm:cxn modelId="{C8FA4035-A6CA-4925-89F0-3A244E0EA4BF}" type="presParOf" srcId="{F444E257-70D1-4C14-99C4-C51E57E99508}" destId="{21362147-BE70-4001-9076-D85E7744D2FC}" srcOrd="3" destOrd="0" presId="urn:microsoft.com/office/officeart/2008/layout/LinedList"/>
    <dgm:cxn modelId="{D49CA570-E179-446E-82FF-36CFF6836404}" type="presParOf" srcId="{21362147-BE70-4001-9076-D85E7744D2FC}" destId="{298E23AB-0315-45AE-AE4B-71A224329C14}" srcOrd="0" destOrd="0" presId="urn:microsoft.com/office/officeart/2008/layout/LinedList"/>
    <dgm:cxn modelId="{F7F39B54-AE54-4B2F-89F5-EF38C3FB5A32}" type="presParOf" srcId="{21362147-BE70-4001-9076-D85E7744D2FC}" destId="{405234C6-FCCC-4C6A-8BDE-B4ED77F8AA14}" srcOrd="1" destOrd="0" presId="urn:microsoft.com/office/officeart/2008/layout/LinedList"/>
    <dgm:cxn modelId="{1D294000-4B2B-4E5B-BC6E-525DE13FFBB1}" type="presParOf" srcId="{F444E257-70D1-4C14-99C4-C51E57E99508}" destId="{7CF2DB4E-882D-4270-861D-900E9B20F57E}" srcOrd="4" destOrd="0" presId="urn:microsoft.com/office/officeart/2008/layout/LinedList"/>
    <dgm:cxn modelId="{E3A02877-A1F1-4AD3-B62F-436B161DA11C}" type="presParOf" srcId="{F444E257-70D1-4C14-99C4-C51E57E99508}" destId="{025BE87E-310A-4153-A86A-4F5E68868FF4}" srcOrd="5" destOrd="0" presId="urn:microsoft.com/office/officeart/2008/layout/LinedList"/>
    <dgm:cxn modelId="{3FFEB800-F581-4988-AE98-DCA2D8C8CCCB}" type="presParOf" srcId="{025BE87E-310A-4153-A86A-4F5E68868FF4}" destId="{E11671F6-B5E9-4769-A1CC-CE3AF6A3B7D4}" srcOrd="0" destOrd="0" presId="urn:microsoft.com/office/officeart/2008/layout/LinedList"/>
    <dgm:cxn modelId="{5ADAA3A7-674B-4E7E-9D6F-C7D3ECD75429}" type="presParOf" srcId="{025BE87E-310A-4153-A86A-4F5E68868FF4}" destId="{53EDA83C-80D4-481C-84F1-694E9709EDA7}" srcOrd="1" destOrd="0" presId="urn:microsoft.com/office/officeart/2008/layout/LinedList"/>
    <dgm:cxn modelId="{6D057B8A-73FE-4DB6-A57B-B19AFA471735}" type="presParOf" srcId="{F444E257-70D1-4C14-99C4-C51E57E99508}" destId="{802112BF-EB6D-4F74-B461-3275988760CA}" srcOrd="6" destOrd="0" presId="urn:microsoft.com/office/officeart/2008/layout/LinedList"/>
    <dgm:cxn modelId="{395A9094-76A9-49BE-ADAF-3BCAA43B46CB}" type="presParOf" srcId="{F444E257-70D1-4C14-99C4-C51E57E99508}" destId="{65C3CEB0-D9CD-474A-95AD-15FDAC2932AF}" srcOrd="7" destOrd="0" presId="urn:microsoft.com/office/officeart/2008/layout/LinedList"/>
    <dgm:cxn modelId="{E041DF03-6C97-444E-8B4F-6C835B842F07}" type="presParOf" srcId="{65C3CEB0-D9CD-474A-95AD-15FDAC2932AF}" destId="{9C916BDF-2CB2-415F-8084-FFB79DA069D4}" srcOrd="0" destOrd="0" presId="urn:microsoft.com/office/officeart/2008/layout/LinedList"/>
    <dgm:cxn modelId="{E18127AE-BBF5-4A0F-A1E2-74E9257D32F3}" type="presParOf" srcId="{65C3CEB0-D9CD-474A-95AD-15FDAC2932AF}" destId="{6B242C39-DA10-4BFC-ABCB-053E260BB2C0}" srcOrd="1" destOrd="0" presId="urn:microsoft.com/office/officeart/2008/layout/LinedList"/>
    <dgm:cxn modelId="{1CCE29DB-CE62-49D9-A658-9DAAAC0484A0}" type="presParOf" srcId="{F444E257-70D1-4C14-99C4-C51E57E99508}" destId="{DA6A2BDB-8F0E-4188-B389-72EFB2D18C13}" srcOrd="8" destOrd="0" presId="urn:microsoft.com/office/officeart/2008/layout/LinedList"/>
    <dgm:cxn modelId="{07F6F06A-57D4-48AB-A24E-57643AFB1DEA}" type="presParOf" srcId="{F444E257-70D1-4C14-99C4-C51E57E99508}" destId="{CFBAA42E-4D87-4765-83E6-DD234F4CDBE3}" srcOrd="9" destOrd="0" presId="urn:microsoft.com/office/officeart/2008/layout/LinedList"/>
    <dgm:cxn modelId="{959A3879-C5A6-48A7-8AF1-55C2D16B9277}" type="presParOf" srcId="{CFBAA42E-4D87-4765-83E6-DD234F4CDBE3}" destId="{BD67D656-7007-45FD-9D55-1B107C118903}" srcOrd="0" destOrd="0" presId="urn:microsoft.com/office/officeart/2008/layout/LinedList"/>
    <dgm:cxn modelId="{5330BAC3-7EF2-4D6E-A717-6723E803EE80}" type="presParOf" srcId="{CFBAA42E-4D87-4765-83E6-DD234F4CDBE3}" destId="{F7AE7660-9D0A-4814-9294-FE299987B86E}"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FCF0B-9C46-43AF-8494-A513411FB741}">
      <dsp:nvSpPr>
        <dsp:cNvPr id="0" name=""/>
        <dsp:cNvSpPr/>
      </dsp:nvSpPr>
      <dsp:spPr>
        <a:xfrm>
          <a:off x="0" y="552"/>
          <a:ext cx="4038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FBA729-ACF6-422F-A196-AC0A9CDFCC47}">
      <dsp:nvSpPr>
        <dsp:cNvPr id="0" name=""/>
        <dsp:cNvSpPr/>
      </dsp:nvSpPr>
      <dsp:spPr>
        <a:xfrm>
          <a:off x="0" y="552"/>
          <a:ext cx="4038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Draw a picture of what you want to be when you grow up</a:t>
          </a:r>
        </a:p>
      </dsp:txBody>
      <dsp:txXfrm>
        <a:off x="0" y="552"/>
        <a:ext cx="4038600" cy="904971"/>
      </dsp:txXfrm>
    </dsp:sp>
    <dsp:sp modelId="{921326B8-443F-4E04-A61D-9A0D809A99A6}">
      <dsp:nvSpPr>
        <dsp:cNvPr id="0" name=""/>
        <dsp:cNvSpPr/>
      </dsp:nvSpPr>
      <dsp:spPr>
        <a:xfrm>
          <a:off x="0" y="905524"/>
          <a:ext cx="4038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8E23AB-0315-45AE-AE4B-71A224329C14}">
      <dsp:nvSpPr>
        <dsp:cNvPr id="0" name=""/>
        <dsp:cNvSpPr/>
      </dsp:nvSpPr>
      <dsp:spPr>
        <a:xfrm>
          <a:off x="0" y="905524"/>
          <a:ext cx="4038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Select the pictures as a want or need</a:t>
          </a:r>
        </a:p>
      </dsp:txBody>
      <dsp:txXfrm>
        <a:off x="0" y="905524"/>
        <a:ext cx="4038600" cy="904971"/>
      </dsp:txXfrm>
    </dsp:sp>
    <dsp:sp modelId="{7CF2DB4E-882D-4270-861D-900E9B20F57E}">
      <dsp:nvSpPr>
        <dsp:cNvPr id="0" name=""/>
        <dsp:cNvSpPr/>
      </dsp:nvSpPr>
      <dsp:spPr>
        <a:xfrm>
          <a:off x="0" y="1810495"/>
          <a:ext cx="4038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1671F6-B5E9-4769-A1CC-CE3AF6A3B7D4}">
      <dsp:nvSpPr>
        <dsp:cNvPr id="0" name=""/>
        <dsp:cNvSpPr/>
      </dsp:nvSpPr>
      <dsp:spPr>
        <a:xfrm>
          <a:off x="0" y="1810495"/>
          <a:ext cx="4038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Give your completed worksheet to teacher or parent</a:t>
          </a:r>
        </a:p>
      </dsp:txBody>
      <dsp:txXfrm>
        <a:off x="0" y="1810495"/>
        <a:ext cx="4038600" cy="904971"/>
      </dsp:txXfrm>
    </dsp:sp>
    <dsp:sp modelId="{802112BF-EB6D-4F74-B461-3275988760CA}">
      <dsp:nvSpPr>
        <dsp:cNvPr id="0" name=""/>
        <dsp:cNvSpPr/>
      </dsp:nvSpPr>
      <dsp:spPr>
        <a:xfrm>
          <a:off x="0" y="2715467"/>
          <a:ext cx="4038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916BDF-2CB2-415F-8084-FFB79DA069D4}">
      <dsp:nvSpPr>
        <dsp:cNvPr id="0" name=""/>
        <dsp:cNvSpPr/>
      </dsp:nvSpPr>
      <dsp:spPr>
        <a:xfrm>
          <a:off x="0" y="2715467"/>
          <a:ext cx="4038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Receive completion certificate from teacher or parent</a:t>
          </a:r>
        </a:p>
      </dsp:txBody>
      <dsp:txXfrm>
        <a:off x="0" y="2715467"/>
        <a:ext cx="4038600" cy="904971"/>
      </dsp:txXfrm>
    </dsp:sp>
    <dsp:sp modelId="{DA6A2BDB-8F0E-4188-B389-72EFB2D18C13}">
      <dsp:nvSpPr>
        <dsp:cNvPr id="0" name=""/>
        <dsp:cNvSpPr/>
      </dsp:nvSpPr>
      <dsp:spPr>
        <a:xfrm>
          <a:off x="0" y="3620438"/>
          <a:ext cx="4038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67D656-7007-45FD-9D55-1B107C118903}">
      <dsp:nvSpPr>
        <dsp:cNvPr id="0" name=""/>
        <dsp:cNvSpPr/>
      </dsp:nvSpPr>
      <dsp:spPr>
        <a:xfrm>
          <a:off x="0" y="3620438"/>
          <a:ext cx="4038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Congrats! You’ve earned $50 into your Kickstart account.</a:t>
          </a:r>
        </a:p>
      </dsp:txBody>
      <dsp:txXfrm>
        <a:off x="0" y="3620438"/>
        <a:ext cx="4038600" cy="90497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3CE63E53-B626-49AC-979F-3B84F1B98820}" type="datetimeFigureOut">
              <a:rPr lang="en-US" smtClean="0"/>
              <a:t>5/4/2021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B68E3D9-D4F8-4E23-9AA2-334C274B4E40}" type="slidenum">
              <a:rPr lang="en-US" smtClean="0"/>
              <a:t>‹#›</a:t>
            </a:fld>
            <a:endParaRPr lang="en-US"/>
          </a:p>
        </p:txBody>
      </p:sp>
    </p:spTree>
    <p:extLst>
      <p:ext uri="{BB962C8B-B14F-4D97-AF65-F5344CB8AC3E}">
        <p14:creationId xmlns:p14="http://schemas.microsoft.com/office/powerpoint/2010/main" val="387615296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9C1F678-AC6D-6345-9FE1-7F727B19EFBC}" type="datetimeFigureOut">
              <a:rPr lang="en-US" smtClean="0"/>
              <a:t>5/4/2021</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A06E726-5524-0949-BC62-E438669B6E8A}" type="slidenum">
              <a:rPr lang="en-US" smtClean="0"/>
              <a:t>‹#›</a:t>
            </a:fld>
            <a:endParaRPr lang="en-US" dirty="0"/>
          </a:p>
        </p:txBody>
      </p:sp>
    </p:spTree>
    <p:extLst>
      <p:ext uri="{BB962C8B-B14F-4D97-AF65-F5344CB8AC3E}">
        <p14:creationId xmlns:p14="http://schemas.microsoft.com/office/powerpoint/2010/main" val="103016613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a:t>
            </a:r>
            <a:r>
              <a:rPr lang="en-US" sz="1200" b="1" dirty="0">
                <a:effectLst/>
                <a:latin typeface="Calibri" panose="020F0502020204030204" pitchFamily="34" charset="0"/>
                <a:ea typeface="Calibri" panose="020F0502020204030204" pitchFamily="34" charset="0"/>
                <a:cs typeface="Calibri" panose="020F0502020204030204" pitchFamily="34" charset="0"/>
              </a:rPr>
              <a:t>Hello. My name is Mr./Ms./Mrs. ____.</a:t>
            </a:r>
            <a:r>
              <a:rPr lang="en-US" sz="1200" dirty="0">
                <a:effectLst/>
                <a:latin typeface="Calibri" panose="020F0502020204030204" pitchFamily="34" charset="0"/>
                <a:ea typeface="Calibri" panose="020F0502020204030204" pitchFamily="34" charset="0"/>
                <a:cs typeface="Calibri" panose="020F0502020204030204" pitchFamily="34" charset="0"/>
              </a:rPr>
              <a:t>” You may use your fist name. Keep in mind that students are used to addressing adults in school as Mr., Ms., or Mrs.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Introduce the mascot “</a:t>
            </a:r>
            <a:r>
              <a:rPr lang="en-US" sz="1200" b="1" dirty="0">
                <a:effectLst/>
                <a:latin typeface="Calibri" panose="020F0502020204030204" pitchFamily="34" charset="0"/>
                <a:ea typeface="Calibri" panose="020F0502020204030204" pitchFamily="34" charset="0"/>
                <a:cs typeface="Calibri" panose="020F0502020204030204" pitchFamily="34" charset="0"/>
              </a:rPr>
              <a:t>I am here today with Kickstart to Career Newaygo County. I have brought my friend, Penny the Piggy Bank.</a:t>
            </a:r>
            <a:r>
              <a:rPr lang="en-US" sz="1200" dirty="0">
                <a:effectLst/>
                <a:latin typeface="Calibri" panose="020F0502020204030204" pitchFamily="34" charset="0"/>
                <a:ea typeface="Calibri" panose="020F0502020204030204" pitchFamily="34" charset="0"/>
                <a:cs typeface="Calibri" panose="020F0502020204030204" pitchFamily="34" charset="0"/>
              </a:rPr>
              <a:t>” (Show Penny to the students, welcome them to greet her.)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Let the students know that you will be working with them today to find out what it means to save money and why we should do it.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2687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“Does anyone already know what they want to be when they grow up? Take a minute to share with your teacher or parent</a:t>
            </a:r>
            <a:r>
              <a:rPr lang="en-US" sz="1800" dirty="0">
                <a:effectLst/>
                <a:latin typeface="Calibri" panose="020F0502020204030204" pitchFamily="34" charset="0"/>
                <a:ea typeface="Calibri" panose="020F0502020204030204" pitchFamily="34" charset="0"/>
                <a:cs typeface="Calibri" panose="020F0502020204030204" pitchFamily="34" charset="0"/>
              </a:rPr>
              <a:t>” If you didn’t get the chance to share, here are some ideas of different jobs (teacher, firefighter, construction worker, musician, doctor, and scientist).</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Explain the connection between needing money for college, uniform, etc. based on the career’s students mention </a:t>
            </a:r>
            <a:r>
              <a:rPr lang="en-US" sz="1800" i="1" dirty="0">
                <a:effectLst/>
                <a:latin typeface="Calibri" panose="020F0502020204030204" pitchFamily="34" charset="0"/>
                <a:ea typeface="Calibri" panose="020F0502020204030204" pitchFamily="34" charset="0"/>
                <a:cs typeface="Calibri" panose="020F0502020204030204" pitchFamily="34" charset="0"/>
              </a:rPr>
              <a:t>(ex. What do you think you will need to become a doctor?). </a:t>
            </a:r>
            <a:r>
              <a:rPr lang="en-US" sz="1800" dirty="0">
                <a:effectLst/>
                <a:latin typeface="Calibri" panose="020F0502020204030204" pitchFamily="34" charset="0"/>
                <a:ea typeface="Calibri" panose="020F0502020204030204" pitchFamily="34" charset="0"/>
                <a:cs typeface="Calibri" panose="020F0502020204030204" pitchFamily="34" charset="0"/>
              </a:rPr>
              <a:t>“</a:t>
            </a:r>
            <a:r>
              <a:rPr lang="en-US" sz="1800" b="1" dirty="0">
                <a:effectLst/>
                <a:latin typeface="Calibri" panose="020F0502020204030204" pitchFamily="34" charset="0"/>
                <a:ea typeface="Calibri" panose="020F0502020204030204" pitchFamily="34" charset="0"/>
                <a:cs typeface="Calibri" panose="020F0502020204030204" pitchFamily="34" charset="0"/>
              </a:rPr>
              <a:t>How do you plan on saving for those things?</a:t>
            </a: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Take a minute to share with your teacher or parent”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75080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“Thanks to the community foundation, you have a Kickstart to Career account. </a:t>
            </a:r>
            <a:r>
              <a:rPr lang="en-US" sz="1800" dirty="0">
                <a:effectLst/>
                <a:latin typeface="Calibri" panose="020F0502020204030204" pitchFamily="34" charset="0"/>
                <a:ea typeface="Calibri" panose="020F0502020204030204" pitchFamily="34" charset="0"/>
                <a:cs typeface="Calibri" panose="020F0502020204030204" pitchFamily="34" charset="0"/>
              </a:rPr>
              <a:t>Explain what the program 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“It’s great that you are already saving for your future career with your Kickstart account! Let’s talk a little more about savings and spending.”</a:t>
            </a: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b="0" dirty="0">
                <a:effectLst/>
                <a:latin typeface="Calibri" panose="020F0502020204030204" pitchFamily="34" charset="0"/>
                <a:ea typeface="Calibri" panose="020F0502020204030204" pitchFamily="34" charset="0"/>
                <a:cs typeface="Calibri" panose="020F0502020204030204" pitchFamily="34" charset="0"/>
              </a:rPr>
              <a:t>Pictures: FPS, FCS, WCPS, &amp; GPS</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dirty="0"/>
          </a:p>
        </p:txBody>
      </p:sp>
    </p:spTree>
    <p:extLst>
      <p:ext uri="{BB962C8B-B14F-4D97-AF65-F5344CB8AC3E}">
        <p14:creationId xmlns:p14="http://schemas.microsoft.com/office/powerpoint/2010/main" val="2317485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en-US" sz="18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ACTION: </a:t>
            </a:r>
            <a:r>
              <a:rPr lang="en-US" sz="1800" b="1" i="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Click the speaker icon in the lower left corner </a:t>
            </a:r>
            <a:r>
              <a:rPr lang="en-US" sz="1800" b="1" i="1" u="sng"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first</a:t>
            </a:r>
            <a:r>
              <a:rPr lang="en-US" sz="1800" b="1" i="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then click the embedded video when speaking is complete</a:t>
            </a: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Saving money means you are k</a:t>
            </a:r>
            <a:r>
              <a:rPr lang="en-US" sz="1800" dirty="0">
                <a:effectLst/>
                <a:latin typeface="Calibri" panose="020F0502020204030204" pitchFamily="34" charset="0"/>
                <a:ea typeface="Calibri" panose="020F0502020204030204" pitchFamily="34" charset="0"/>
                <a:cs typeface="Calibri" panose="020F0502020204030204" pitchFamily="34" charset="0"/>
              </a:rPr>
              <a:t>eeping it safe for a later time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Spending money means you use your money to b</a:t>
            </a:r>
            <a:r>
              <a:rPr lang="en-US" sz="1800" dirty="0">
                <a:effectLst/>
                <a:latin typeface="Calibri" panose="020F0502020204030204" pitchFamily="34" charset="0"/>
                <a:ea typeface="Calibri" panose="020F0502020204030204" pitchFamily="34" charset="0"/>
                <a:cs typeface="Calibri" panose="020F0502020204030204" pitchFamily="34" charset="0"/>
              </a:rPr>
              <a:t>uy something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“When you spend money, it falls under two categories – want and need. We’re going to watch a short video about wants and needs.”</a:t>
            </a: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Show video clip:</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https://www.youtube.com/watch?v=dVAxj5zX4zQ</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4896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As the video told us, a need is something you must have to survive like clothing, shelter, or food. A want is something you would like to have but could live without.</a:t>
            </a:r>
          </a:p>
        </p:txBody>
      </p:sp>
    </p:spTree>
    <p:extLst>
      <p:ext uri="{BB962C8B-B14F-4D97-AF65-F5344CB8AC3E}">
        <p14:creationId xmlns:p14="http://schemas.microsoft.com/office/powerpoint/2010/main" val="3453875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Your teacher or parent is going to give you a worksheet to complete based on what we learned today. </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You will start out by drawing a picture of what you want to be when you grow up. Then you will be asked if you will put money into your Kickstart account for your future. Finally, you will look at some pictures and write whether the picture is a want or a need. </a:t>
            </a:r>
          </a:p>
          <a:p>
            <a:pPr marL="0" marR="0">
              <a:lnSpc>
                <a:spcPct val="107000"/>
              </a:lnSpc>
              <a:spcBef>
                <a:spcPts val="0"/>
              </a:spcBef>
              <a:spcAft>
                <a:spcPts val="0"/>
              </a:spcAft>
            </a:pPr>
            <a:endParaRPr lang="en-US" sz="12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After you </a:t>
            </a:r>
            <a:r>
              <a:rPr lang="en-US" sz="1200" b="1">
                <a:effectLst/>
                <a:latin typeface="Calibri" panose="020F0502020204030204" pitchFamily="34" charset="0"/>
                <a:ea typeface="Calibri" panose="020F0502020204030204" pitchFamily="34" charset="0"/>
                <a:cs typeface="Calibri" panose="020F0502020204030204" pitchFamily="34" charset="0"/>
              </a:rPr>
              <a:t>are done, </a:t>
            </a:r>
            <a:r>
              <a:rPr lang="en-US" sz="1200" b="1" dirty="0">
                <a:effectLst/>
                <a:latin typeface="Calibri" panose="020F0502020204030204" pitchFamily="34" charset="0"/>
                <a:ea typeface="Calibri" panose="020F0502020204030204" pitchFamily="34" charset="0"/>
                <a:cs typeface="Calibri" panose="020F0502020204030204" pitchFamily="34" charset="0"/>
              </a:rPr>
              <a:t>your teacher or parent will collect the worksheet and later you will receive a special certificate. $50 will be put in your Kickstart account for the hard work you did today learning about saving and spending. Thank you for letting Penny the piggy visit you virtually today! We hope to see you soon.</a:t>
            </a:r>
          </a:p>
        </p:txBody>
      </p:sp>
    </p:spTree>
    <p:extLst>
      <p:ext uri="{BB962C8B-B14F-4D97-AF65-F5344CB8AC3E}">
        <p14:creationId xmlns:p14="http://schemas.microsoft.com/office/powerpoint/2010/main" val="269527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6B12B2-E089-47C5-8D43-E4B6042D6194}" type="datetimeFigureOut">
              <a:rPr lang="en-US" smtClean="0">
                <a:solidFill>
                  <a:prstClr val="black">
                    <a:tint val="75000"/>
                  </a:prstClr>
                </a:solidFill>
              </a:rPr>
              <a:pPr/>
              <a:t>5/4/2021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4246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6B12B2-E089-47C5-8D43-E4B6042D6194}" type="datetimeFigureOut">
              <a:rPr lang="en-US" smtClean="0">
                <a:solidFill>
                  <a:prstClr val="black">
                    <a:tint val="75000"/>
                  </a:prstClr>
                </a:solidFill>
              </a:rPr>
              <a:pPr/>
              <a:t>5/4/2021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5592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6B12B2-E089-47C5-8D43-E4B6042D6194}" type="datetimeFigureOut">
              <a:rPr lang="en-US" smtClean="0">
                <a:solidFill>
                  <a:prstClr val="black">
                    <a:tint val="75000"/>
                  </a:prstClr>
                </a:solidFill>
              </a:rPr>
              <a:pPr/>
              <a:t>5/4/2021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1928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Arrow_Full width conten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1087395" y="159545"/>
            <a:ext cx="6969210" cy="1325033"/>
          </a:xfrm>
          <a:prstGeom prst="rect">
            <a:avLst/>
          </a:prstGeom>
        </p:spPr>
        <p:txBody>
          <a:bodyPr vert="horz" lIns="91440" tIns="45720" rIns="91440" bIns="45720" rtlCol="0" anchor="t" anchorCtr="0">
            <a:noAutofit/>
          </a:bodyPr>
          <a:lstStyle/>
          <a:p>
            <a:r>
              <a:rPr lang="en-US" dirty="0"/>
              <a:t>Click to edit Master title style</a:t>
            </a:r>
          </a:p>
        </p:txBody>
      </p:sp>
      <p:sp>
        <p:nvSpPr>
          <p:cNvPr id="4" name="Text Placeholder 2"/>
          <p:cNvSpPr>
            <a:spLocks noGrp="1"/>
          </p:cNvSpPr>
          <p:nvPr>
            <p:ph idx="1"/>
          </p:nvPr>
        </p:nvSpPr>
        <p:spPr>
          <a:xfrm>
            <a:off x="1087395" y="1675401"/>
            <a:ext cx="6969210" cy="4451595"/>
          </a:xfrm>
          <a:prstGeom prst="rect">
            <a:avLst/>
          </a:prstGeom>
        </p:spPr>
        <p:txBody>
          <a:bodyPr vert="horz" lIns="91440" tIns="45720" rIns="91440" bIns="45720" rtlCol="0">
            <a:normAutofit/>
          </a:bodyPr>
          <a:lstStyle>
            <a:lvl1pPr>
              <a:defRPr sz="1800" baseline="0"/>
            </a:lvl1pPr>
          </a:lstStyle>
          <a:p>
            <a:pPr lvl="0"/>
            <a:r>
              <a:rPr lang="en-US" dirty="0"/>
              <a:t>Click to edit Master text styles</a:t>
            </a:r>
          </a:p>
        </p:txBody>
      </p:sp>
    </p:spTree>
    <p:extLst>
      <p:ext uri="{BB962C8B-B14F-4D97-AF65-F5344CB8AC3E}">
        <p14:creationId xmlns:p14="http://schemas.microsoft.com/office/powerpoint/2010/main" val="3664133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pArrow_FullWithSubhead">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1087395" y="159546"/>
            <a:ext cx="6969210" cy="85301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4" name="Text Placeholder 2"/>
          <p:cNvSpPr>
            <a:spLocks noGrp="1"/>
          </p:cNvSpPr>
          <p:nvPr>
            <p:ph idx="1"/>
          </p:nvPr>
        </p:nvSpPr>
        <p:spPr>
          <a:xfrm>
            <a:off x="1087395" y="2180100"/>
            <a:ext cx="6969210" cy="3946896"/>
          </a:xfrm>
          <a:prstGeom prst="rect">
            <a:avLst/>
          </a:prstGeom>
        </p:spPr>
        <p:txBody>
          <a:bodyPr vert="horz" lIns="91440" tIns="45720" rIns="91440" bIns="45720" rtlCol="0">
            <a:normAutofit/>
          </a:bodyPr>
          <a:lstStyle>
            <a:lvl1pPr>
              <a:defRPr sz="1800" baseline="0"/>
            </a:lvl1pPr>
          </a:lstStyle>
          <a:p>
            <a:pPr lvl="0"/>
            <a:r>
              <a:rPr lang="en-US" dirty="0"/>
              <a:t>Click to edit Master text styles</a:t>
            </a:r>
          </a:p>
        </p:txBody>
      </p:sp>
      <p:sp>
        <p:nvSpPr>
          <p:cNvPr id="5" name="Text Placeholder 2"/>
          <p:cNvSpPr>
            <a:spLocks noGrp="1"/>
          </p:cNvSpPr>
          <p:nvPr>
            <p:ph idx="10" hasCustomPrompt="1"/>
          </p:nvPr>
        </p:nvSpPr>
        <p:spPr>
          <a:xfrm>
            <a:off x="1087396" y="1533313"/>
            <a:ext cx="4803653" cy="646787"/>
          </a:xfrm>
          <a:prstGeom prst="rect">
            <a:avLst/>
          </a:prstGeom>
        </p:spPr>
        <p:txBody>
          <a:bodyPr vert="horz" lIns="91440" tIns="45720" rIns="91440" bIns="45720" rtlCol="0" anchor="ctr" anchorCtr="0">
            <a:noAutofit/>
          </a:bodyPr>
          <a:lstStyle>
            <a:lvl1pPr>
              <a:defRPr sz="2400" baseline="0">
                <a:solidFill>
                  <a:schemeClr val="accent1"/>
                </a:solidFill>
              </a:defRPr>
            </a:lvl1pPr>
          </a:lstStyle>
          <a:p>
            <a:pPr lvl="0"/>
            <a:r>
              <a:rPr lang="en-US" dirty="0"/>
              <a:t>One Line Subheading</a:t>
            </a:r>
          </a:p>
        </p:txBody>
      </p:sp>
    </p:spTree>
    <p:extLst>
      <p:ext uri="{BB962C8B-B14F-4D97-AF65-F5344CB8AC3E}">
        <p14:creationId xmlns:p14="http://schemas.microsoft.com/office/powerpoint/2010/main" val="3309379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pArrow_WithBulletedList">
    <p:spTree>
      <p:nvGrpSpPr>
        <p:cNvPr id="1" name=""/>
        <p:cNvGrpSpPr/>
        <p:nvPr/>
      </p:nvGrpSpPr>
      <p:grpSpPr>
        <a:xfrm>
          <a:off x="0" y="0"/>
          <a:ext cx="0" cy="0"/>
          <a:chOff x="0" y="0"/>
          <a:chExt cx="0" cy="0"/>
        </a:xfrm>
      </p:grpSpPr>
      <p:sp>
        <p:nvSpPr>
          <p:cNvPr id="2" name="Title 1"/>
          <p:cNvSpPr>
            <a:spLocks noGrp="1"/>
          </p:cNvSpPr>
          <p:nvPr>
            <p:ph type="title"/>
          </p:nvPr>
        </p:nvSpPr>
        <p:spPr>
          <a:xfrm>
            <a:off x="1087395" y="159545"/>
            <a:ext cx="6969210" cy="1325033"/>
          </a:xfrm>
          <a:prstGeom prst="rect">
            <a:avLst/>
          </a:prstGeom>
        </p:spPr>
        <p:txBody>
          <a:bodyPr/>
          <a:lstStyle/>
          <a:p>
            <a:r>
              <a:rPr lang="en-US"/>
              <a:t>Click to edit Master title style</a:t>
            </a:r>
          </a:p>
        </p:txBody>
      </p:sp>
      <p:sp>
        <p:nvSpPr>
          <p:cNvPr id="4" name="Text Placeholder 2"/>
          <p:cNvSpPr>
            <a:spLocks noGrp="1"/>
          </p:cNvSpPr>
          <p:nvPr>
            <p:ph idx="1"/>
          </p:nvPr>
        </p:nvSpPr>
        <p:spPr>
          <a:xfrm>
            <a:off x="1087395" y="1587898"/>
            <a:ext cx="6969210" cy="2266015"/>
          </a:xfrm>
          <a:prstGeom prst="rect">
            <a:avLst/>
          </a:prstGeom>
        </p:spPr>
        <p:txBody>
          <a:bodyPr vert="horz" lIns="91440" tIns="45720" rIns="91440" bIns="45720" rtlCol="0">
            <a:normAutofit/>
          </a:bodyPr>
          <a:lstStyle>
            <a:lvl1pPr>
              <a:defRPr sz="1800" baseline="0"/>
            </a:lvl1pPr>
          </a:lstStyle>
          <a:p>
            <a:pPr lvl="0"/>
            <a:r>
              <a:rPr lang="en-US"/>
              <a:t>Click to edit Master text styles</a:t>
            </a:r>
          </a:p>
        </p:txBody>
      </p:sp>
      <p:sp>
        <p:nvSpPr>
          <p:cNvPr id="5" name="Text Placeholder 2"/>
          <p:cNvSpPr>
            <a:spLocks noGrp="1"/>
          </p:cNvSpPr>
          <p:nvPr>
            <p:ph idx="10" hasCustomPrompt="1"/>
          </p:nvPr>
        </p:nvSpPr>
        <p:spPr>
          <a:xfrm>
            <a:off x="1087395" y="3974806"/>
            <a:ext cx="6969210" cy="2203852"/>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90000"/>
              </a:lnSpc>
              <a:spcBef>
                <a:spcPts val="1000"/>
              </a:spcBef>
              <a:spcAft>
                <a:spcPts val="0"/>
              </a:spcAft>
              <a:buClr>
                <a:schemeClr val="accent2"/>
              </a:buClr>
              <a:buSzTx/>
              <a:buFont typeface="Arial" charset="0"/>
              <a:buChar char="•"/>
              <a:tabLst/>
              <a:defRPr sz="1800" baseline="0"/>
            </a:lvl1pPr>
          </a:lstStyle>
          <a:p>
            <a:pPr lvl="0"/>
            <a:r>
              <a:rPr lang="en-US" dirty="0"/>
              <a:t>Bulleted List Below Paragraph</a:t>
            </a:r>
          </a:p>
          <a:p>
            <a:pPr lvl="0"/>
            <a:r>
              <a:rPr lang="en-US" dirty="0"/>
              <a:t>Bulleted List Item</a:t>
            </a:r>
          </a:p>
          <a:p>
            <a:pPr lvl="0"/>
            <a:r>
              <a:rPr lang="en-US" dirty="0"/>
              <a:t>Another List Item</a:t>
            </a:r>
          </a:p>
          <a:p>
            <a:pPr lvl="0"/>
            <a:endParaRPr lang="en-US" dirty="0"/>
          </a:p>
        </p:txBody>
      </p:sp>
    </p:spTree>
    <p:extLst>
      <p:ext uri="{BB962C8B-B14F-4D97-AF65-F5344CB8AC3E}">
        <p14:creationId xmlns:p14="http://schemas.microsoft.com/office/powerpoint/2010/main" val="191290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Arrow_TwoColumn">
    <p:spTree>
      <p:nvGrpSpPr>
        <p:cNvPr id="1" name=""/>
        <p:cNvGrpSpPr/>
        <p:nvPr/>
      </p:nvGrpSpPr>
      <p:grpSpPr>
        <a:xfrm>
          <a:off x="0" y="0"/>
          <a:ext cx="0" cy="0"/>
          <a:chOff x="0" y="0"/>
          <a:chExt cx="0" cy="0"/>
        </a:xfrm>
      </p:grpSpPr>
      <p:sp>
        <p:nvSpPr>
          <p:cNvPr id="2" name="Title 1"/>
          <p:cNvSpPr>
            <a:spLocks noGrp="1"/>
          </p:cNvSpPr>
          <p:nvPr>
            <p:ph type="title"/>
          </p:nvPr>
        </p:nvSpPr>
        <p:spPr>
          <a:xfrm>
            <a:off x="1087395" y="159545"/>
            <a:ext cx="6969210" cy="1325033"/>
          </a:xfrm>
          <a:prstGeom prst="rect">
            <a:avLst/>
          </a:prstGeom>
        </p:spPr>
        <p:txBody>
          <a:bodyPr/>
          <a:lstStyle/>
          <a:p>
            <a:r>
              <a:rPr lang="en-US" dirty="0"/>
              <a:t>Click to edit Master title style</a:t>
            </a:r>
          </a:p>
        </p:txBody>
      </p:sp>
      <p:sp>
        <p:nvSpPr>
          <p:cNvPr id="3" name="Text Placeholder 2"/>
          <p:cNvSpPr>
            <a:spLocks noGrp="1"/>
          </p:cNvSpPr>
          <p:nvPr>
            <p:ph idx="1" hasCustomPrompt="1"/>
          </p:nvPr>
        </p:nvSpPr>
        <p:spPr>
          <a:xfrm>
            <a:off x="4804476" y="1587898"/>
            <a:ext cx="3252129" cy="4601092"/>
          </a:xfrm>
          <a:prstGeom prst="rect">
            <a:avLst/>
          </a:prstGeom>
        </p:spPr>
        <p:txBody>
          <a:bodyPr vert="horz" lIns="91440" tIns="45720" rIns="91440" bIns="45720" rtlCol="0">
            <a:normAutofit/>
          </a:bodyPr>
          <a:lstStyle>
            <a:lvl1pPr>
              <a:defRPr sz="1800" baseline="0"/>
            </a:lvl1pPr>
          </a:lstStyle>
          <a:p>
            <a:pPr lvl="0"/>
            <a:r>
              <a:rPr lang="en-US" dirty="0"/>
              <a:t>Second column</a:t>
            </a:r>
          </a:p>
        </p:txBody>
      </p:sp>
      <p:sp>
        <p:nvSpPr>
          <p:cNvPr id="5" name="Text Placeholder 2"/>
          <p:cNvSpPr>
            <a:spLocks noGrp="1"/>
          </p:cNvSpPr>
          <p:nvPr>
            <p:ph idx="10" hasCustomPrompt="1"/>
          </p:nvPr>
        </p:nvSpPr>
        <p:spPr>
          <a:xfrm>
            <a:off x="1087396" y="1587898"/>
            <a:ext cx="3252129" cy="4601092"/>
          </a:xfrm>
          <a:prstGeom prst="rect">
            <a:avLst/>
          </a:prstGeom>
        </p:spPr>
        <p:txBody>
          <a:bodyPr vert="horz" lIns="91440" tIns="45720" rIns="91440" bIns="45720" rtlCol="0">
            <a:normAutofit/>
          </a:bodyPr>
          <a:lstStyle>
            <a:lvl1pPr>
              <a:defRPr sz="1800" baseline="0"/>
            </a:lvl1pPr>
          </a:lstStyle>
          <a:p>
            <a:pPr lvl="0"/>
            <a:r>
              <a:rPr lang="en-US" dirty="0"/>
              <a:t>Two-column page layout</a:t>
            </a:r>
          </a:p>
        </p:txBody>
      </p:sp>
    </p:spTree>
    <p:extLst>
      <p:ext uri="{BB962C8B-B14F-4D97-AF65-F5344CB8AC3E}">
        <p14:creationId xmlns:p14="http://schemas.microsoft.com/office/powerpoint/2010/main" val="3465914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6B12B2-E089-47C5-8D43-E4B6042D6194}" type="datetimeFigureOut">
              <a:rPr lang="en-US" smtClean="0">
                <a:solidFill>
                  <a:prstClr val="black">
                    <a:tint val="75000"/>
                  </a:prstClr>
                </a:solidFill>
              </a:rPr>
              <a:pPr/>
              <a:t>5/4/2021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9013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6B12B2-E089-47C5-8D43-E4B6042D6194}" type="datetimeFigureOut">
              <a:rPr lang="en-US" smtClean="0">
                <a:solidFill>
                  <a:prstClr val="black">
                    <a:tint val="75000"/>
                  </a:prstClr>
                </a:solidFill>
              </a:rPr>
              <a:pPr/>
              <a:t>5/4/2021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1797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6B12B2-E089-47C5-8D43-E4B6042D6194}" type="datetimeFigureOut">
              <a:rPr lang="en-US" smtClean="0">
                <a:solidFill>
                  <a:prstClr val="black">
                    <a:tint val="75000"/>
                  </a:prstClr>
                </a:solidFill>
              </a:rPr>
              <a:pPr/>
              <a:t>5/4/2021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4496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6B12B2-E089-47C5-8D43-E4B6042D6194}" type="datetimeFigureOut">
              <a:rPr lang="en-US" smtClean="0">
                <a:solidFill>
                  <a:prstClr val="black">
                    <a:tint val="75000"/>
                  </a:prstClr>
                </a:solidFill>
              </a:rPr>
              <a:pPr/>
              <a:t>5/4/2021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4728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6B12B2-E089-47C5-8D43-E4B6042D6194}" type="datetimeFigureOut">
              <a:rPr lang="en-US" smtClean="0">
                <a:solidFill>
                  <a:prstClr val="black">
                    <a:tint val="75000"/>
                  </a:prstClr>
                </a:solidFill>
              </a:rPr>
              <a:pPr/>
              <a:t>5/4/2021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7588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6B12B2-E089-47C5-8D43-E4B6042D6194}" type="datetimeFigureOut">
              <a:rPr lang="en-US" smtClean="0">
                <a:solidFill>
                  <a:prstClr val="black">
                    <a:tint val="75000"/>
                  </a:prstClr>
                </a:solidFill>
              </a:rPr>
              <a:pPr/>
              <a:t>5/4/2021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7289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6B12B2-E089-47C5-8D43-E4B6042D6194}" type="datetimeFigureOut">
              <a:rPr lang="en-US" smtClean="0">
                <a:solidFill>
                  <a:prstClr val="black">
                    <a:tint val="75000"/>
                  </a:prstClr>
                </a:solidFill>
              </a:rPr>
              <a:pPr/>
              <a:t>5/4/2021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9147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6B12B2-E089-47C5-8D43-E4B6042D6194}" type="datetimeFigureOut">
              <a:rPr lang="en-US" smtClean="0">
                <a:solidFill>
                  <a:prstClr val="black">
                    <a:tint val="75000"/>
                  </a:prstClr>
                </a:solidFill>
              </a:rPr>
              <a:pPr/>
              <a:t>5/4/2021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9847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2.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126B12B2-E089-47C5-8D43-E4B6042D6194}" type="datetimeFigureOut">
              <a:rPr lang="en-US" smtClean="0">
                <a:solidFill>
                  <a:prstClr val="black">
                    <a:tint val="75000"/>
                  </a:prstClr>
                </a:solidFill>
                <a:latin typeface="Calibri"/>
                <a:ea typeface="+mn-ea"/>
              </a:rPr>
              <a:pPr defTabSz="914400" fontAlgn="auto">
                <a:spcBef>
                  <a:spcPts val="0"/>
                </a:spcBef>
                <a:spcAft>
                  <a:spcPts val="0"/>
                </a:spcAft>
              </a:pPr>
              <a:t>5/4/2021</a:t>
            </a:fld>
            <a:endParaRPr lang="en-US"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8523BB2E-7CD2-4D08-8271-F00E21DE68F3}" type="slidenum">
              <a:rPr lang="en-US" smtClean="0">
                <a:solidFill>
                  <a:prstClr val="black">
                    <a:tint val="75000"/>
                  </a:prstClr>
                </a:solidFill>
                <a:latin typeface="Calibri"/>
                <a:ea typeface="+mn-ea"/>
              </a:rPr>
              <a:pPr defTabSz="914400" fontAlgn="auto">
                <a:spcBef>
                  <a:spcPts val="0"/>
                </a:spcBef>
                <a:spcAft>
                  <a:spcPts val="0"/>
                </a:spcAft>
              </a:pPr>
              <a:t>‹#›</a:t>
            </a:fld>
            <a:endParaRPr lang="en-US" dirty="0">
              <a:solidFill>
                <a:prstClr val="black">
                  <a:tint val="75000"/>
                </a:prstClr>
              </a:solidFill>
              <a:latin typeface="Calibri"/>
              <a:ea typeface="+mn-ea"/>
            </a:endParaRPr>
          </a:p>
        </p:txBody>
      </p:sp>
    </p:spTree>
    <p:extLst>
      <p:ext uri="{BB962C8B-B14F-4D97-AF65-F5344CB8AC3E}">
        <p14:creationId xmlns:p14="http://schemas.microsoft.com/office/powerpoint/2010/main" val="318850205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185" y="0"/>
            <a:ext cx="54864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5836" y="3065563"/>
            <a:ext cx="2747344" cy="878453"/>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4420" y="6105658"/>
            <a:ext cx="421059" cy="377441"/>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5539" y="6105657"/>
            <a:ext cx="282516" cy="377441"/>
          </a:xfrm>
          <a:prstGeom prst="rect">
            <a:avLst/>
          </a:prstGeom>
        </p:spPr>
      </p:pic>
    </p:spTree>
    <p:extLst>
      <p:ext uri="{BB962C8B-B14F-4D97-AF65-F5344CB8AC3E}">
        <p14:creationId xmlns:p14="http://schemas.microsoft.com/office/powerpoint/2010/main" val="560361264"/>
      </p:ext>
    </p:extLst>
  </p:cSld>
  <p:clrMap bg1="lt1" tx1="dk1" bg2="lt2" tx2="dk2" accent1="accent1" accent2="accent2" accent3="accent3" accent4="accent4" accent5="accent5" accent6="accent6" hlink="hlink" folHlink="folHlink"/>
  <p:txStyles>
    <p:titleStyle>
      <a:lvl1pPr algn="l" defTabSz="685800" rtl="0" eaLnBrk="1" latinLnBrk="0" hangingPunct="1">
        <a:lnSpc>
          <a:spcPct val="90000"/>
        </a:lnSpc>
        <a:spcBef>
          <a:spcPct val="0"/>
        </a:spcBef>
        <a:buNone/>
        <a:defRPr sz="2800" kern="1200" baseline="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00" kern="1200" baseline="0">
          <a:solidFill>
            <a:schemeClr val="bg2"/>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85007" y="6211297"/>
            <a:ext cx="1414850" cy="452392"/>
          </a:xfrm>
          <a:prstGeom prst="rect">
            <a:avLst/>
          </a:prstGeom>
        </p:spPr>
      </p:pic>
      <p:pic>
        <p:nvPicPr>
          <p:cNvPr id="3" name="Picture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1539499"/>
          </a:xfrm>
          <a:prstGeom prst="rect">
            <a:avLst/>
          </a:prstGeom>
        </p:spPr>
      </p:pic>
    </p:spTree>
    <p:extLst>
      <p:ext uri="{BB962C8B-B14F-4D97-AF65-F5344CB8AC3E}">
        <p14:creationId xmlns:p14="http://schemas.microsoft.com/office/powerpoint/2010/main" val="5654394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Lst>
  <p:txStyles>
    <p:titleStyle>
      <a:lvl1pPr algn="ctr" defTabSz="914400" rtl="0" eaLnBrk="1" latinLnBrk="0" hangingPunct="1">
        <a:lnSpc>
          <a:spcPct val="90000"/>
        </a:lnSpc>
        <a:spcBef>
          <a:spcPct val="0"/>
        </a:spcBef>
        <a:buNone/>
        <a:defRPr sz="2800" kern="1200" baseline="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audio" Target="../media/media2.m4a"/><Relationship Id="rId16" Type="http://schemas.openxmlformats.org/officeDocument/2006/relationships/image" Target="../media/image19.svg"/><Relationship Id="rId1" Type="http://schemas.microsoft.com/office/2007/relationships/media" Target="../media/media2.m4a"/><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4" Type="http://schemas.openxmlformats.org/officeDocument/2006/relationships/notesSlide" Target="../notesSlides/notesSlide2.xml"/><Relationship Id="rId9" Type="http://schemas.openxmlformats.org/officeDocument/2006/relationships/image" Target="../media/image12.png"/><Relationship Id="rId14" Type="http://schemas.openxmlformats.org/officeDocument/2006/relationships/image" Target="../media/image17.svg"/></Relationships>
</file>

<file path=ppt/slides/_rels/slide3.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3.jpg"/><Relationship Id="rId12" Type="http://schemas.openxmlformats.org/officeDocument/2006/relationships/image" Target="../media/image27.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2.jpg"/><Relationship Id="rId11" Type="http://schemas.openxmlformats.org/officeDocument/2006/relationships/image" Target="../media/image20.png"/><Relationship Id="rId5" Type="http://schemas.openxmlformats.org/officeDocument/2006/relationships/image" Target="../media/image21.jpg"/><Relationship Id="rId10" Type="http://schemas.openxmlformats.org/officeDocument/2006/relationships/image" Target="../media/image26.jpeg"/><Relationship Id="rId4" Type="http://schemas.openxmlformats.org/officeDocument/2006/relationships/notesSlide" Target="../notesSlides/notesSlide3.xml"/><Relationship Id="rId9" Type="http://schemas.openxmlformats.org/officeDocument/2006/relationships/image" Target="../media/image25.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4.m4a"/><Relationship Id="rId7" Type="http://schemas.openxmlformats.org/officeDocument/2006/relationships/image" Target="../media/image20.png"/><Relationship Id="rId2" Type="http://schemas.microsoft.com/office/2007/relationships/media" Target="../media/media4.m4a"/><Relationship Id="rId1" Type="http://schemas.openxmlformats.org/officeDocument/2006/relationships/video" Target="https://www.youtube.com/embed/GdUZ8hwrQ6Q?feature=oembed" TargetMode="External"/><Relationship Id="rId6" Type="http://schemas.openxmlformats.org/officeDocument/2006/relationships/image" Target="../media/image28.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slideLayout" Target="../slideLayouts/slideLayout4.xml"/><Relationship Id="rId7" Type="http://schemas.openxmlformats.org/officeDocument/2006/relationships/image" Target="../media/image3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7.png"/><Relationship Id="rId4" Type="http://schemas.openxmlformats.org/officeDocument/2006/relationships/notesSlide" Target="../notesSlides/notesSlide5.xml"/><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11" Type="http://schemas.openxmlformats.org/officeDocument/2006/relationships/image" Target="../media/image7.png"/><Relationship Id="rId5" Type="http://schemas.openxmlformats.org/officeDocument/2006/relationships/diagramData" Target="../diagrams/data1.xml"/><Relationship Id="rId10" Type="http://schemas.openxmlformats.org/officeDocument/2006/relationships/image" Target="../media/image33.jpeg"/><Relationship Id="rId4" Type="http://schemas.openxmlformats.org/officeDocument/2006/relationships/notesSlide" Target="../notesSlides/notesSlide6.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2917370"/>
            <a:ext cx="9143999" cy="3940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F97A17-F6A4-45CB-BE39-F79DE3A21536}"/>
              </a:ext>
            </a:extLst>
          </p:cNvPr>
          <p:cNvSpPr>
            <a:spLocks noGrp="1"/>
          </p:cNvSpPr>
          <p:nvPr>
            <p:ph type="title"/>
          </p:nvPr>
        </p:nvSpPr>
        <p:spPr>
          <a:xfrm>
            <a:off x="487836" y="4559523"/>
            <a:ext cx="8176104" cy="1236440"/>
          </a:xfrm>
          <a:noFill/>
        </p:spPr>
        <p:txBody>
          <a:bodyPr vert="horz" lIns="91440" tIns="45720" rIns="91440" bIns="45720" rtlCol="0" anchor="b">
            <a:normAutofit/>
          </a:bodyPr>
          <a:lstStyle/>
          <a:p>
            <a:pPr>
              <a:lnSpc>
                <a:spcPct val="90000"/>
              </a:lnSpc>
            </a:pPr>
            <a:r>
              <a:rPr lang="en-US" sz="6000" dirty="0">
                <a:solidFill>
                  <a:schemeClr val="bg1"/>
                </a:solidFill>
              </a:rPr>
              <a:t>Incentive workshop</a:t>
            </a:r>
          </a:p>
        </p:txBody>
      </p:sp>
      <p:pic>
        <p:nvPicPr>
          <p:cNvPr id="1028" name="Picture 4">
            <a:extLst>
              <a:ext uri="{FF2B5EF4-FFF2-40B4-BE49-F238E27FC236}">
                <a16:creationId xmlns:a16="http://schemas.microsoft.com/office/drawing/2014/main" id="{81AFDB26-5A25-496C-B9E3-750B811CBEB0}"/>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22929" b="7612"/>
          <a:stretch/>
        </p:blipFill>
        <p:spPr bwMode="auto">
          <a:xfrm>
            <a:off x="20" y="1"/>
            <a:ext cx="9143979" cy="4239482"/>
          </a:xfrm>
          <a:prstGeom prst="rect">
            <a:avLst/>
          </a:prstGeom>
          <a:noFill/>
          <a:extLst>
            <a:ext uri="{909E8E84-426E-40DD-AFC4-6F175D3DCCD1}">
              <a14:hiddenFill xmlns:a14="http://schemas.microsoft.com/office/drawing/2010/main">
                <a:solidFill>
                  <a:srgbClr val="FFFFFF"/>
                </a:solidFill>
              </a14:hiddenFill>
            </a:ext>
          </a:extLst>
        </p:spPr>
      </p:pic>
      <p:pic>
        <p:nvPicPr>
          <p:cNvPr id="10" name="Recorded Sound">
            <a:hlinkClick r:id="" action="ppaction://media"/>
            <a:extLst>
              <a:ext uri="{FF2B5EF4-FFF2-40B4-BE49-F238E27FC236}">
                <a16:creationId xmlns:a16="http://schemas.microsoft.com/office/drawing/2014/main" id="{7A9BC965-1DBA-4AC3-91E8-4573D13976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7836" y="6022181"/>
            <a:ext cx="609600" cy="609600"/>
          </a:xfrm>
          <a:prstGeom prst="rect">
            <a:avLst/>
          </a:prstGeom>
        </p:spPr>
      </p:pic>
    </p:spTree>
    <p:extLst>
      <p:ext uri="{BB962C8B-B14F-4D97-AF65-F5344CB8AC3E}">
        <p14:creationId xmlns:p14="http://schemas.microsoft.com/office/powerpoint/2010/main" val="265891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12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7D578-AE5D-428B-80B6-5ABF1818ED15}"/>
              </a:ext>
            </a:extLst>
          </p:cNvPr>
          <p:cNvSpPr>
            <a:spLocks noGrp="1"/>
          </p:cNvSpPr>
          <p:nvPr>
            <p:ph type="title"/>
          </p:nvPr>
        </p:nvSpPr>
        <p:spPr/>
        <p:txBody>
          <a:bodyPr>
            <a:normAutofit fontScale="90000"/>
          </a:bodyPr>
          <a:lstStyle/>
          <a:p>
            <a:r>
              <a:rPr lang="en-US" dirty="0">
                <a:solidFill>
                  <a:srgbClr val="E0684B"/>
                </a:solidFill>
              </a:rPr>
              <a:t>What do you want to be when you grow up?</a:t>
            </a:r>
          </a:p>
        </p:txBody>
      </p:sp>
      <p:graphicFrame>
        <p:nvGraphicFramePr>
          <p:cNvPr id="10" name="Table 10">
            <a:extLst>
              <a:ext uri="{FF2B5EF4-FFF2-40B4-BE49-F238E27FC236}">
                <a16:creationId xmlns:a16="http://schemas.microsoft.com/office/drawing/2014/main" id="{50D00158-3EE6-4047-B01B-E51D94531625}"/>
              </a:ext>
            </a:extLst>
          </p:cNvPr>
          <p:cNvGraphicFramePr>
            <a:graphicFrameLocks noGrp="1"/>
          </p:cNvGraphicFramePr>
          <p:nvPr>
            <p:ph idx="1"/>
            <p:extLst>
              <p:ext uri="{D42A27DB-BD31-4B8C-83A1-F6EECF244321}">
                <p14:modId xmlns:p14="http://schemas.microsoft.com/office/powerpoint/2010/main" val="3861348328"/>
              </p:ext>
            </p:extLst>
          </p:nvPr>
        </p:nvGraphicFramePr>
        <p:xfrm>
          <a:off x="457200" y="1805471"/>
          <a:ext cx="8229600" cy="4259426"/>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392049260"/>
                    </a:ext>
                  </a:extLst>
                </a:gridCol>
                <a:gridCol w="2743200">
                  <a:extLst>
                    <a:ext uri="{9D8B030D-6E8A-4147-A177-3AD203B41FA5}">
                      <a16:colId xmlns:a16="http://schemas.microsoft.com/office/drawing/2014/main" val="1479183684"/>
                    </a:ext>
                  </a:extLst>
                </a:gridCol>
                <a:gridCol w="2743200">
                  <a:extLst>
                    <a:ext uri="{9D8B030D-6E8A-4147-A177-3AD203B41FA5}">
                      <a16:colId xmlns:a16="http://schemas.microsoft.com/office/drawing/2014/main" val="1268109190"/>
                    </a:ext>
                  </a:extLst>
                </a:gridCol>
              </a:tblGrid>
              <a:tr h="2129713">
                <a:tc>
                  <a:txBody>
                    <a:bodyPr/>
                    <a:lstStyle/>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9572509"/>
                  </a:ext>
                </a:extLst>
              </a:tr>
              <a:tr h="212971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6334452"/>
                  </a:ext>
                </a:extLst>
              </a:tr>
            </a:tbl>
          </a:graphicData>
        </a:graphic>
      </p:graphicFrame>
      <p:pic>
        <p:nvPicPr>
          <p:cNvPr id="12" name="Graphic 11" descr="Classroom">
            <a:extLst>
              <a:ext uri="{FF2B5EF4-FFF2-40B4-BE49-F238E27FC236}">
                <a16:creationId xmlns:a16="http://schemas.microsoft.com/office/drawing/2014/main" id="{108D71B4-34BA-44DA-8C45-FB4FD7CED7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0342" y="2113383"/>
            <a:ext cx="1502229" cy="1502229"/>
          </a:xfrm>
          <a:prstGeom prst="rect">
            <a:avLst/>
          </a:prstGeom>
        </p:spPr>
      </p:pic>
      <p:pic>
        <p:nvPicPr>
          <p:cNvPr id="14" name="Graphic 13" descr="Fire Hydrant">
            <a:extLst>
              <a:ext uri="{FF2B5EF4-FFF2-40B4-BE49-F238E27FC236}">
                <a16:creationId xmlns:a16="http://schemas.microsoft.com/office/drawing/2014/main" id="{4963A916-565D-4CA5-9A64-D42BD48896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3584" y="2113382"/>
            <a:ext cx="1502229" cy="1502229"/>
          </a:xfrm>
          <a:prstGeom prst="rect">
            <a:avLst/>
          </a:prstGeom>
        </p:spPr>
      </p:pic>
      <p:pic>
        <p:nvPicPr>
          <p:cNvPr id="16" name="Graphic 15" descr="Adhesive Bandage">
            <a:extLst>
              <a:ext uri="{FF2B5EF4-FFF2-40B4-BE49-F238E27FC236}">
                <a16:creationId xmlns:a16="http://schemas.microsoft.com/office/drawing/2014/main" id="{9DE8A1CE-5702-4C7C-9430-33CC0F694B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13584" y="4226767"/>
            <a:ext cx="1656184" cy="1656184"/>
          </a:xfrm>
          <a:prstGeom prst="rect">
            <a:avLst/>
          </a:prstGeom>
        </p:spPr>
      </p:pic>
      <p:pic>
        <p:nvPicPr>
          <p:cNvPr id="18" name="Graphic 17" descr="Guitar">
            <a:extLst>
              <a:ext uri="{FF2B5EF4-FFF2-40B4-BE49-F238E27FC236}">
                <a16:creationId xmlns:a16="http://schemas.microsoft.com/office/drawing/2014/main" id="{C43AEEA0-5718-4ED6-B8F9-4B3ABF840B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6387" y="4226767"/>
            <a:ext cx="1656184" cy="1656184"/>
          </a:xfrm>
          <a:prstGeom prst="rect">
            <a:avLst/>
          </a:prstGeom>
        </p:spPr>
      </p:pic>
      <p:pic>
        <p:nvPicPr>
          <p:cNvPr id="20" name="Graphic 19" descr="Hammer">
            <a:extLst>
              <a:ext uri="{FF2B5EF4-FFF2-40B4-BE49-F238E27FC236}">
                <a16:creationId xmlns:a16="http://schemas.microsoft.com/office/drawing/2014/main" id="{70587F83-4A37-41A1-991F-6C32D77AED1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31429" y="1928798"/>
            <a:ext cx="1716832" cy="1716832"/>
          </a:xfrm>
          <a:prstGeom prst="rect">
            <a:avLst/>
          </a:prstGeom>
        </p:spPr>
      </p:pic>
      <p:pic>
        <p:nvPicPr>
          <p:cNvPr id="22" name="Graphic 21" descr="Telescope">
            <a:extLst>
              <a:ext uri="{FF2B5EF4-FFF2-40B4-BE49-F238E27FC236}">
                <a16:creationId xmlns:a16="http://schemas.microsoft.com/office/drawing/2014/main" id="{97402B96-A667-4F21-8849-56332CED82A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414797" y="4158815"/>
            <a:ext cx="1716832" cy="1716832"/>
          </a:xfrm>
          <a:prstGeom prst="rect">
            <a:avLst/>
          </a:prstGeom>
        </p:spPr>
      </p:pic>
      <p:pic>
        <p:nvPicPr>
          <p:cNvPr id="26" name="Picture 6" descr="A picture containing person, indoor, holding, small&#10;&#10;Description automatically generated">
            <a:extLst>
              <a:ext uri="{FF2B5EF4-FFF2-40B4-BE49-F238E27FC236}">
                <a16:creationId xmlns:a16="http://schemas.microsoft.com/office/drawing/2014/main" id="{B77DEF9F-8287-45CE-A792-1D2FD3A69A4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176704">
            <a:off x="7998714" y="5744804"/>
            <a:ext cx="1625600" cy="1663700"/>
          </a:xfrm>
          <a:prstGeom prst="rect">
            <a:avLst/>
          </a:prstGeom>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2867F7EC-F45F-4E93-8298-E11EA4542B2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51587" y="6147930"/>
            <a:ext cx="609600" cy="609600"/>
          </a:xfrm>
          <a:prstGeom prst="rect">
            <a:avLst/>
          </a:prstGeom>
        </p:spPr>
      </p:pic>
    </p:spTree>
    <p:extLst>
      <p:ext uri="{BB962C8B-B14F-4D97-AF65-F5344CB8AC3E}">
        <p14:creationId xmlns:p14="http://schemas.microsoft.com/office/powerpoint/2010/main" val="129281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8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5E6B3632-31A7-4B9A-9B3B-DAADD1D37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drawing of a person&#10;&#10;Description automatically generated">
            <a:extLst>
              <a:ext uri="{FF2B5EF4-FFF2-40B4-BE49-F238E27FC236}">
                <a16:creationId xmlns:a16="http://schemas.microsoft.com/office/drawing/2014/main" id="{68998316-987A-4866-AEB2-534A40BD46D3}"/>
              </a:ext>
            </a:extLst>
          </p:cNvPr>
          <p:cNvPicPr/>
          <p:nvPr/>
        </p:nvPicPr>
        <p:blipFill>
          <a:blip r:embed="rId5">
            <a:extLst>
              <a:ext uri="{28A0092B-C50C-407E-A947-70E740481C1C}">
                <a14:useLocalDpi xmlns:a14="http://schemas.microsoft.com/office/drawing/2010/main" val="0"/>
              </a:ext>
            </a:extLst>
          </a:blip>
          <a:stretch>
            <a:fillRect/>
          </a:stretch>
        </p:blipFill>
        <p:spPr>
          <a:xfrm>
            <a:off x="482600" y="723900"/>
            <a:ext cx="3797300" cy="1663700"/>
          </a:xfrm>
          <a:prstGeom prst="rect">
            <a:avLst/>
          </a:prstGeom>
        </p:spPr>
      </p:pic>
      <p:pic>
        <p:nvPicPr>
          <p:cNvPr id="6" name="Content Placeholder 5" descr="A child standing in a room&#10;&#10;Description automatically generated">
            <a:extLst>
              <a:ext uri="{FF2B5EF4-FFF2-40B4-BE49-F238E27FC236}">
                <a16:creationId xmlns:a16="http://schemas.microsoft.com/office/drawing/2014/main" id="{2BE88E2B-A9D4-46DF-B04B-551FA08D05B7}"/>
              </a:ext>
            </a:extLst>
          </p:cNvPr>
          <p:cNvPicPr>
            <a:picLocks noGrp="1" noChangeAspect="1"/>
          </p:cNvPicPr>
          <p:nvPr>
            <p:ph idx="1"/>
          </p:nvPr>
        </p:nvPicPr>
        <p:blipFill>
          <a:blip r:embed="rId6"/>
          <a:stretch>
            <a:fillRect/>
          </a:stretch>
        </p:blipFill>
        <p:spPr>
          <a:xfrm>
            <a:off x="482600" y="2463800"/>
            <a:ext cx="2705100" cy="1790700"/>
          </a:xfrm>
        </p:spPr>
      </p:pic>
      <p:pic>
        <p:nvPicPr>
          <p:cNvPr id="12" name="Picture 11" descr="A picture containing person, table, indoor, sitting&#10;&#10;Description automatically generated">
            <a:extLst>
              <a:ext uri="{FF2B5EF4-FFF2-40B4-BE49-F238E27FC236}">
                <a16:creationId xmlns:a16="http://schemas.microsoft.com/office/drawing/2014/main" id="{257ACF53-3736-4B74-899C-A049786E08D7}"/>
              </a:ext>
            </a:extLst>
          </p:cNvPr>
          <p:cNvPicPr>
            <a:picLocks noChangeAspect="1"/>
          </p:cNvPicPr>
          <p:nvPr/>
        </p:nvPicPr>
        <p:blipFill>
          <a:blip r:embed="rId7"/>
          <a:stretch>
            <a:fillRect/>
          </a:stretch>
        </p:blipFill>
        <p:spPr>
          <a:xfrm>
            <a:off x="3263900" y="2463800"/>
            <a:ext cx="2705100" cy="1790700"/>
          </a:xfrm>
          <a:prstGeom prst="rect">
            <a:avLst/>
          </a:prstGeom>
        </p:spPr>
      </p:pic>
      <p:pic>
        <p:nvPicPr>
          <p:cNvPr id="10" name="Picture 9" descr="A picture containing floor, indoor, little, young&#10;&#10;Description automatically generated">
            <a:extLst>
              <a:ext uri="{FF2B5EF4-FFF2-40B4-BE49-F238E27FC236}">
                <a16:creationId xmlns:a16="http://schemas.microsoft.com/office/drawing/2014/main" id="{99B52448-0B01-4BD7-B197-BFB4B135D557}"/>
              </a:ext>
            </a:extLst>
          </p:cNvPr>
          <p:cNvPicPr>
            <a:picLocks noChangeAspect="1"/>
          </p:cNvPicPr>
          <p:nvPr/>
        </p:nvPicPr>
        <p:blipFill>
          <a:blip r:embed="rId8"/>
          <a:stretch>
            <a:fillRect/>
          </a:stretch>
        </p:blipFill>
        <p:spPr>
          <a:xfrm>
            <a:off x="482600" y="4318000"/>
            <a:ext cx="2717800" cy="1790700"/>
          </a:xfrm>
          <a:prstGeom prst="rect">
            <a:avLst/>
          </a:prstGeom>
        </p:spPr>
      </p:pic>
      <p:pic>
        <p:nvPicPr>
          <p:cNvPr id="2052" name="Picture 4">
            <a:extLst>
              <a:ext uri="{FF2B5EF4-FFF2-40B4-BE49-F238E27FC236}">
                <a16:creationId xmlns:a16="http://schemas.microsoft.com/office/drawing/2014/main" id="{B63CF370-CECD-4E0D-A26C-15B65C5961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3900" y="4318000"/>
            <a:ext cx="2705100" cy="1790700"/>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AF7D578-AE5D-428B-80B6-5ABF1818ED15}"/>
              </a:ext>
            </a:extLst>
          </p:cNvPr>
          <p:cNvSpPr>
            <a:spLocks noGrp="1"/>
          </p:cNvSpPr>
          <p:nvPr>
            <p:ph type="title"/>
          </p:nvPr>
        </p:nvSpPr>
        <p:spPr>
          <a:xfrm>
            <a:off x="5066513" y="400049"/>
            <a:ext cx="3594887" cy="1663700"/>
          </a:xfrm>
        </p:spPr>
        <p:txBody>
          <a:bodyPr vert="horz" lIns="91440" tIns="45720" rIns="91440" bIns="45720" rtlCol="0" anchor="ctr">
            <a:normAutofit fontScale="90000"/>
          </a:bodyPr>
          <a:lstStyle/>
          <a:p>
            <a:pPr algn="l">
              <a:lnSpc>
                <a:spcPct val="90000"/>
              </a:lnSpc>
            </a:pPr>
            <a:r>
              <a:rPr lang="en-US" sz="4500" kern="1200" dirty="0">
                <a:solidFill>
                  <a:srgbClr val="E0684B"/>
                </a:solidFill>
                <a:latin typeface="+mj-lt"/>
                <a:ea typeface="+mj-ea"/>
                <a:cs typeface="+mj-cs"/>
              </a:rPr>
              <a:t>Savings account program</a:t>
            </a:r>
          </a:p>
        </p:txBody>
      </p:sp>
      <p:pic>
        <p:nvPicPr>
          <p:cNvPr id="2056" name="Picture 8">
            <a:extLst>
              <a:ext uri="{FF2B5EF4-FFF2-40B4-BE49-F238E27FC236}">
                <a16:creationId xmlns:a16="http://schemas.microsoft.com/office/drawing/2014/main" id="{FF781118-2F48-4AA5-A723-2AF0EE77C9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45200" y="4309450"/>
            <a:ext cx="2692402" cy="17992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 picture containing person, indoor, holding, small&#10;&#10;Description automatically generated">
            <a:extLst>
              <a:ext uri="{FF2B5EF4-FFF2-40B4-BE49-F238E27FC236}">
                <a16:creationId xmlns:a16="http://schemas.microsoft.com/office/drawing/2014/main" id="{98CD86C8-E06A-4B15-89EA-3AFA74A82FD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176704">
            <a:off x="7998714" y="5744804"/>
            <a:ext cx="1625600" cy="1663700"/>
          </a:xfrm>
          <a:prstGeom prst="rect">
            <a:avLst/>
          </a:prstGeom>
          <a:extLst>
            <a:ext uri="{909E8E84-426E-40DD-AFC4-6F175D3DCCD1}">
              <a14:hiddenFill xmlns:a14="http://schemas.microsoft.com/office/drawing/2010/main">
                <a:solidFill>
                  <a:srgbClr val="FFFFFF"/>
                </a:solidFill>
              </a14:hiddenFill>
            </a:ext>
          </a:extLst>
        </p:spPr>
      </p:pic>
      <p:pic>
        <p:nvPicPr>
          <p:cNvPr id="16" name="Picture 15" descr="A group of people in a room&#10;&#10;Description automatically generated">
            <a:extLst>
              <a:ext uri="{FF2B5EF4-FFF2-40B4-BE49-F238E27FC236}">
                <a16:creationId xmlns:a16="http://schemas.microsoft.com/office/drawing/2014/main" id="{9CC403D4-43B8-41AE-9A45-5F38EBDC90D0}"/>
              </a:ext>
            </a:extLst>
          </p:cNvPr>
          <p:cNvPicPr>
            <a:picLocks noChangeAspect="1"/>
          </p:cNvPicPr>
          <p:nvPr/>
        </p:nvPicPr>
        <p:blipFill>
          <a:blip r:embed="rId12"/>
          <a:stretch>
            <a:fillRect/>
          </a:stretch>
        </p:blipFill>
        <p:spPr>
          <a:xfrm>
            <a:off x="6045200" y="2463799"/>
            <a:ext cx="2682276" cy="1790701"/>
          </a:xfrm>
          <a:prstGeom prst="rect">
            <a:avLst/>
          </a:prstGeom>
        </p:spPr>
      </p:pic>
      <p:pic>
        <p:nvPicPr>
          <p:cNvPr id="7" name="Recorded Sound">
            <a:hlinkClick r:id="" action="ppaction://media"/>
            <a:extLst>
              <a:ext uri="{FF2B5EF4-FFF2-40B4-BE49-F238E27FC236}">
                <a16:creationId xmlns:a16="http://schemas.microsoft.com/office/drawing/2014/main" id="{F55BF460-4B75-4739-BC5D-73B60331A4D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82600" y="6168781"/>
            <a:ext cx="609600" cy="609600"/>
          </a:xfrm>
          <a:prstGeom prst="rect">
            <a:avLst/>
          </a:prstGeom>
        </p:spPr>
      </p:pic>
    </p:spTree>
    <p:extLst>
      <p:ext uri="{BB962C8B-B14F-4D97-AF65-F5344CB8AC3E}">
        <p14:creationId xmlns:p14="http://schemas.microsoft.com/office/powerpoint/2010/main" val="44527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3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7D578-AE5D-428B-80B6-5ABF1818ED15}"/>
              </a:ext>
            </a:extLst>
          </p:cNvPr>
          <p:cNvSpPr>
            <a:spLocks noGrp="1"/>
          </p:cNvSpPr>
          <p:nvPr>
            <p:ph type="title"/>
          </p:nvPr>
        </p:nvSpPr>
        <p:spPr/>
        <p:txBody>
          <a:bodyPr/>
          <a:lstStyle/>
          <a:p>
            <a:r>
              <a:rPr lang="en-US" dirty="0">
                <a:solidFill>
                  <a:srgbClr val="E0684B"/>
                </a:solidFill>
              </a:rPr>
              <a:t>Needs and wants video</a:t>
            </a:r>
          </a:p>
        </p:txBody>
      </p:sp>
      <p:pic>
        <p:nvPicPr>
          <p:cNvPr id="3" name="Online Media 2" title="Cartoon for Kids! Needs and Wants. Social Studies for Children">
            <a:hlinkClick r:id="" action="ppaction://media"/>
            <a:extLst>
              <a:ext uri="{FF2B5EF4-FFF2-40B4-BE49-F238E27FC236}">
                <a16:creationId xmlns:a16="http://schemas.microsoft.com/office/drawing/2014/main" id="{303202DB-ABF4-4883-8111-46323F9D6B0B}"/>
              </a:ext>
            </a:extLst>
          </p:cNvPr>
          <p:cNvPicPr>
            <a:picLocks noRot="1" noChangeAspect="1"/>
          </p:cNvPicPr>
          <p:nvPr>
            <a:videoFile r:link="rId1"/>
          </p:nvPr>
        </p:nvPicPr>
        <p:blipFill>
          <a:blip r:embed="rId6"/>
          <a:stretch>
            <a:fillRect/>
          </a:stretch>
        </p:blipFill>
        <p:spPr>
          <a:xfrm>
            <a:off x="663635" y="1417638"/>
            <a:ext cx="7816729" cy="4396910"/>
          </a:xfrm>
          <a:prstGeom prst="rect">
            <a:avLst/>
          </a:prstGeom>
        </p:spPr>
      </p:pic>
      <p:pic>
        <p:nvPicPr>
          <p:cNvPr id="5" name="Picture 6" descr="A picture containing person, indoor, holding, small&#10;&#10;Description automatically generated">
            <a:extLst>
              <a:ext uri="{FF2B5EF4-FFF2-40B4-BE49-F238E27FC236}">
                <a16:creationId xmlns:a16="http://schemas.microsoft.com/office/drawing/2014/main" id="{434E3766-A2DD-4A57-9589-5C05306E23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76704">
            <a:off x="7998714" y="5744804"/>
            <a:ext cx="1625600" cy="1663700"/>
          </a:xfrm>
          <a:prstGeom prst="rect">
            <a:avLst/>
          </a:prstGeom>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ADF67656-0931-4B2C-90C6-DCE6BBAD60D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231" y="5985794"/>
            <a:ext cx="609600" cy="609600"/>
          </a:xfrm>
          <a:prstGeom prst="rect">
            <a:avLst/>
          </a:prstGeom>
        </p:spPr>
      </p:pic>
    </p:spTree>
    <p:extLst>
      <p:ext uri="{BB962C8B-B14F-4D97-AF65-F5344CB8AC3E}">
        <p14:creationId xmlns:p14="http://schemas.microsoft.com/office/powerpoint/2010/main" val="349771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69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7D578-AE5D-428B-80B6-5ABF1818ED15}"/>
              </a:ext>
            </a:extLst>
          </p:cNvPr>
          <p:cNvSpPr>
            <a:spLocks noGrp="1"/>
          </p:cNvSpPr>
          <p:nvPr>
            <p:ph type="title"/>
          </p:nvPr>
        </p:nvSpPr>
        <p:spPr/>
        <p:txBody>
          <a:bodyPr/>
          <a:lstStyle/>
          <a:p>
            <a:r>
              <a:rPr lang="en-US" dirty="0">
                <a:solidFill>
                  <a:srgbClr val="E0684B"/>
                </a:solidFill>
              </a:rPr>
              <a:t>Want and need</a:t>
            </a:r>
          </a:p>
        </p:txBody>
      </p:sp>
      <p:pic>
        <p:nvPicPr>
          <p:cNvPr id="6" name="Graphic 16" descr="Dog">
            <a:extLst>
              <a:ext uri="{FF2B5EF4-FFF2-40B4-BE49-F238E27FC236}">
                <a16:creationId xmlns:a16="http://schemas.microsoft.com/office/drawing/2014/main" id="{DCC7421A-8728-4EC3-8349-9E2534223363}"/>
              </a:ext>
            </a:extLst>
          </p:cNvPr>
          <p:cNvPicPr>
            <a:picLocks noGrp="1"/>
          </p:cNvPicPr>
          <p:nvPr>
            <p:ph sz="half"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98208" y="2105295"/>
            <a:ext cx="2552700" cy="2720182"/>
          </a:xfrm>
          <a:prstGeom prst="rect">
            <a:avLst/>
          </a:prstGeom>
        </p:spPr>
      </p:pic>
      <p:pic>
        <p:nvPicPr>
          <p:cNvPr id="7" name="Graphic 9" descr="Shower">
            <a:extLst>
              <a:ext uri="{FF2B5EF4-FFF2-40B4-BE49-F238E27FC236}">
                <a16:creationId xmlns:a16="http://schemas.microsoft.com/office/drawing/2014/main" id="{F5D59E1B-0937-49E9-9EFF-CF7DE3795BAD}"/>
              </a:ext>
            </a:extLst>
          </p:cNvPr>
          <p:cNvPicPr>
            <a:picLocks noGrp="1"/>
          </p:cNvPicPr>
          <p:nvPr>
            <p:ph sz="half" idx="2"/>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13143" y="2422537"/>
            <a:ext cx="2332651" cy="2012926"/>
          </a:xfrm>
          <a:prstGeom prst="rect">
            <a:avLst/>
          </a:prstGeom>
        </p:spPr>
      </p:pic>
      <p:sp>
        <p:nvSpPr>
          <p:cNvPr id="8" name="TextBox 7">
            <a:extLst>
              <a:ext uri="{FF2B5EF4-FFF2-40B4-BE49-F238E27FC236}">
                <a16:creationId xmlns:a16="http://schemas.microsoft.com/office/drawing/2014/main" id="{1DDFB4A9-0D63-4581-A0FD-3E6614C882E4}"/>
              </a:ext>
            </a:extLst>
          </p:cNvPr>
          <p:cNvSpPr txBox="1"/>
          <p:nvPr/>
        </p:nvSpPr>
        <p:spPr>
          <a:xfrm>
            <a:off x="1198207" y="1643630"/>
            <a:ext cx="2776635" cy="461665"/>
          </a:xfrm>
          <a:prstGeom prst="rect">
            <a:avLst/>
          </a:prstGeom>
          <a:noFill/>
        </p:spPr>
        <p:txBody>
          <a:bodyPr wrap="square" rtlCol="0">
            <a:spAutoFit/>
          </a:bodyPr>
          <a:lstStyle/>
          <a:p>
            <a:pPr algn="ctr"/>
            <a:r>
              <a:rPr lang="en-US" sz="2400" b="1" dirty="0">
                <a:effectLst/>
                <a:latin typeface="Calibri" panose="020F0502020204030204" pitchFamily="34" charset="0"/>
                <a:ea typeface="Calibri" panose="020F0502020204030204" pitchFamily="34" charset="0"/>
              </a:rPr>
              <a:t>Dog / </a:t>
            </a:r>
            <a:r>
              <a:rPr lang="en-US" sz="2400" b="1" i="1" dirty="0" err="1">
                <a:effectLst/>
                <a:latin typeface="Calibri" panose="020F0502020204030204" pitchFamily="34" charset="0"/>
                <a:ea typeface="Calibri" panose="020F0502020204030204" pitchFamily="34" charset="0"/>
              </a:rPr>
              <a:t>Perro</a:t>
            </a:r>
            <a:endParaRPr lang="en-US" sz="2400" dirty="0"/>
          </a:p>
        </p:txBody>
      </p:sp>
      <p:sp>
        <p:nvSpPr>
          <p:cNvPr id="10" name="TextBox 9">
            <a:extLst>
              <a:ext uri="{FF2B5EF4-FFF2-40B4-BE49-F238E27FC236}">
                <a16:creationId xmlns:a16="http://schemas.microsoft.com/office/drawing/2014/main" id="{1B840741-4C05-43EA-9A94-9FB52686AB3D}"/>
              </a:ext>
            </a:extLst>
          </p:cNvPr>
          <p:cNvSpPr txBox="1"/>
          <p:nvPr/>
        </p:nvSpPr>
        <p:spPr>
          <a:xfrm>
            <a:off x="5169159" y="1643630"/>
            <a:ext cx="2776635" cy="461665"/>
          </a:xfrm>
          <a:prstGeom prst="rect">
            <a:avLst/>
          </a:prstGeom>
          <a:noFill/>
        </p:spPr>
        <p:txBody>
          <a:bodyPr wrap="square" rtlCol="0">
            <a:spAutoFit/>
          </a:bodyPr>
          <a:lstStyle/>
          <a:p>
            <a:pPr algn="ctr"/>
            <a:r>
              <a:rPr lang="en-US" sz="2400" b="1" dirty="0">
                <a:effectLst/>
                <a:latin typeface="Calibri" panose="020F0502020204030204" pitchFamily="34" charset="0"/>
                <a:ea typeface="Calibri" panose="020F0502020204030204" pitchFamily="34" charset="0"/>
              </a:rPr>
              <a:t>Water / </a:t>
            </a:r>
            <a:r>
              <a:rPr lang="en-US" sz="2400" b="1" i="1" dirty="0">
                <a:effectLst/>
                <a:latin typeface="Calibri" panose="020F0502020204030204" pitchFamily="34" charset="0"/>
                <a:ea typeface="Calibri" panose="020F0502020204030204" pitchFamily="34" charset="0"/>
              </a:rPr>
              <a:t>Agua</a:t>
            </a:r>
            <a:endParaRPr lang="en-US" sz="2400" dirty="0"/>
          </a:p>
        </p:txBody>
      </p:sp>
      <p:sp>
        <p:nvSpPr>
          <p:cNvPr id="12" name="TextBox 11">
            <a:extLst>
              <a:ext uri="{FF2B5EF4-FFF2-40B4-BE49-F238E27FC236}">
                <a16:creationId xmlns:a16="http://schemas.microsoft.com/office/drawing/2014/main" id="{9A8F2888-A399-411F-82BC-ECF054A4334F}"/>
              </a:ext>
            </a:extLst>
          </p:cNvPr>
          <p:cNvSpPr txBox="1"/>
          <p:nvPr/>
        </p:nvSpPr>
        <p:spPr>
          <a:xfrm>
            <a:off x="974273" y="4594644"/>
            <a:ext cx="2776635" cy="1569660"/>
          </a:xfrm>
          <a:prstGeom prst="rect">
            <a:avLst/>
          </a:prstGeom>
          <a:noFill/>
        </p:spPr>
        <p:txBody>
          <a:bodyPr wrap="square" rtlCol="0">
            <a:spAutoFit/>
          </a:bodyPr>
          <a:lstStyle/>
          <a:p>
            <a:pPr algn="ctr"/>
            <a:r>
              <a:rPr lang="en-US" sz="2400" dirty="0"/>
              <a:t>A dog is considered a </a:t>
            </a:r>
            <a:r>
              <a:rPr lang="en-US" sz="2400" b="1" dirty="0"/>
              <a:t>want</a:t>
            </a:r>
            <a:r>
              <a:rPr lang="en-US" sz="2400" dirty="0"/>
              <a:t> because it is something you could live without.</a:t>
            </a:r>
          </a:p>
        </p:txBody>
      </p:sp>
      <p:sp>
        <p:nvSpPr>
          <p:cNvPr id="14" name="TextBox 13">
            <a:extLst>
              <a:ext uri="{FF2B5EF4-FFF2-40B4-BE49-F238E27FC236}">
                <a16:creationId xmlns:a16="http://schemas.microsoft.com/office/drawing/2014/main" id="{1DA49943-FBE4-45CC-AD51-E5DB6660FA62}"/>
              </a:ext>
            </a:extLst>
          </p:cNvPr>
          <p:cNvSpPr txBox="1"/>
          <p:nvPr/>
        </p:nvSpPr>
        <p:spPr>
          <a:xfrm>
            <a:off x="5393096" y="4588985"/>
            <a:ext cx="2776635" cy="1569660"/>
          </a:xfrm>
          <a:prstGeom prst="rect">
            <a:avLst/>
          </a:prstGeom>
          <a:noFill/>
        </p:spPr>
        <p:txBody>
          <a:bodyPr wrap="square" rtlCol="0">
            <a:spAutoFit/>
          </a:bodyPr>
          <a:lstStyle/>
          <a:p>
            <a:pPr algn="ctr"/>
            <a:r>
              <a:rPr lang="en-US" sz="2400" dirty="0"/>
              <a:t>Water is considered a </a:t>
            </a:r>
            <a:r>
              <a:rPr lang="en-US" sz="2400" b="1" dirty="0"/>
              <a:t>need</a:t>
            </a:r>
            <a:r>
              <a:rPr lang="en-US" sz="2400" dirty="0"/>
              <a:t> because you must have it to survive.</a:t>
            </a:r>
          </a:p>
        </p:txBody>
      </p:sp>
      <p:pic>
        <p:nvPicPr>
          <p:cNvPr id="16" name="Picture 6" descr="A picture containing person, indoor, holding, small&#10;&#10;Description automatically generated">
            <a:extLst>
              <a:ext uri="{FF2B5EF4-FFF2-40B4-BE49-F238E27FC236}">
                <a16:creationId xmlns:a16="http://schemas.microsoft.com/office/drawing/2014/main" id="{7CB6F651-6B59-4328-9819-C1AE0010AA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176704">
            <a:off x="7998714" y="5744804"/>
            <a:ext cx="1625600" cy="1663700"/>
          </a:xfrm>
          <a:prstGeom prst="rect">
            <a:avLst/>
          </a:prstGeom>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42D35510-51E9-4EBA-B08B-3461614CF37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69473" y="6013688"/>
            <a:ext cx="609600" cy="609600"/>
          </a:xfrm>
          <a:prstGeom prst="rect">
            <a:avLst/>
          </a:prstGeom>
        </p:spPr>
      </p:pic>
    </p:spTree>
    <p:extLst>
      <p:ext uri="{BB962C8B-B14F-4D97-AF65-F5344CB8AC3E}">
        <p14:creationId xmlns:p14="http://schemas.microsoft.com/office/powerpoint/2010/main" val="320239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7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7D578-AE5D-428B-80B6-5ABF1818ED15}"/>
              </a:ext>
            </a:extLst>
          </p:cNvPr>
          <p:cNvSpPr>
            <a:spLocks noGrp="1"/>
          </p:cNvSpPr>
          <p:nvPr>
            <p:ph type="title"/>
          </p:nvPr>
        </p:nvSpPr>
        <p:spPr/>
        <p:txBody>
          <a:bodyPr/>
          <a:lstStyle/>
          <a:p>
            <a:r>
              <a:rPr lang="en-US" dirty="0">
                <a:solidFill>
                  <a:srgbClr val="E0684B"/>
                </a:solidFill>
              </a:rPr>
              <a:t>Worksheet directions</a:t>
            </a:r>
          </a:p>
        </p:txBody>
      </p:sp>
      <p:graphicFrame>
        <p:nvGraphicFramePr>
          <p:cNvPr id="1028" name="Content Placeholder 2">
            <a:extLst>
              <a:ext uri="{FF2B5EF4-FFF2-40B4-BE49-F238E27FC236}">
                <a16:creationId xmlns:a16="http://schemas.microsoft.com/office/drawing/2014/main" id="{6A22E406-7FE4-456F-B791-02A8892057B2}"/>
              </a:ext>
            </a:extLst>
          </p:cNvPr>
          <p:cNvGraphicFramePr>
            <a:graphicFrameLocks noGrp="1"/>
          </p:cNvGraphicFramePr>
          <p:nvPr>
            <p:ph sz="half" idx="1"/>
            <p:extLst>
              <p:ext uri="{D42A27DB-BD31-4B8C-83A1-F6EECF244321}">
                <p14:modId xmlns:p14="http://schemas.microsoft.com/office/powerpoint/2010/main" val="2356426081"/>
              </p:ext>
            </p:extLst>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26" name="Picture 2">
            <a:extLst>
              <a:ext uri="{FF2B5EF4-FFF2-40B4-BE49-F238E27FC236}">
                <a16:creationId xmlns:a16="http://schemas.microsoft.com/office/drawing/2014/main" id="{BB913F7D-7CF3-40CB-9D7C-401596241A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2385529"/>
            <a:ext cx="4038600" cy="2694848"/>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4B969316-2765-4F5A-B242-40335B9341C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57200" y="6126163"/>
            <a:ext cx="609600" cy="609600"/>
          </a:xfrm>
          <a:prstGeom prst="rect">
            <a:avLst/>
          </a:prstGeom>
        </p:spPr>
      </p:pic>
    </p:spTree>
    <p:extLst>
      <p:ext uri="{BB962C8B-B14F-4D97-AF65-F5344CB8AC3E}">
        <p14:creationId xmlns:p14="http://schemas.microsoft.com/office/powerpoint/2010/main" val="427095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0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hoiceOne Colors">
      <a:dk1>
        <a:srgbClr val="000000"/>
      </a:dk1>
      <a:lt1>
        <a:srgbClr val="FFFFFF"/>
      </a:lt1>
      <a:dk2>
        <a:srgbClr val="0B5C5D"/>
      </a:dk2>
      <a:lt2>
        <a:srgbClr val="B6C315"/>
      </a:lt2>
      <a:accent1>
        <a:srgbClr val="0B5C5D"/>
      </a:accent1>
      <a:accent2>
        <a:srgbClr val="789C48"/>
      </a:accent2>
      <a:accent3>
        <a:srgbClr val="B6C315"/>
      </a:accent3>
      <a:accent4>
        <a:srgbClr val="6C9A9A"/>
      </a:accent4>
      <a:accent5>
        <a:srgbClr val="8F58A3"/>
      </a:accent5>
      <a:accent6>
        <a:srgbClr val="0B5C5D"/>
      </a:accent6>
      <a:hlink>
        <a:srgbClr val="6C9A9A"/>
      </a:hlink>
      <a:folHlink>
        <a:srgbClr val="8F58A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oiceOne_PowerpointTemplate2" id="{53251AA3-33E4-DD46-A75B-38D697E373FF}" vid="{DC7AACB8-96E1-4E46-AE6E-D5AAD74EF187}"/>
    </a:ext>
  </a:extLst>
</a:theme>
</file>

<file path=ppt/theme/theme3.xml><?xml version="1.0" encoding="utf-8"?>
<a:theme xmlns:a="http://schemas.openxmlformats.org/drawingml/2006/main" name="Top Arrow">
  <a:themeElements>
    <a:clrScheme name="ChoiceOne Colors">
      <a:dk1>
        <a:srgbClr val="000000"/>
      </a:dk1>
      <a:lt1>
        <a:srgbClr val="FFFFFF"/>
      </a:lt1>
      <a:dk2>
        <a:srgbClr val="0B5C5D"/>
      </a:dk2>
      <a:lt2>
        <a:srgbClr val="B6C315"/>
      </a:lt2>
      <a:accent1>
        <a:srgbClr val="0B5C5D"/>
      </a:accent1>
      <a:accent2>
        <a:srgbClr val="789C48"/>
      </a:accent2>
      <a:accent3>
        <a:srgbClr val="B6C315"/>
      </a:accent3>
      <a:accent4>
        <a:srgbClr val="6C9A9A"/>
      </a:accent4>
      <a:accent5>
        <a:srgbClr val="8F58A3"/>
      </a:accent5>
      <a:accent6>
        <a:srgbClr val="0B5C5D"/>
      </a:accent6>
      <a:hlink>
        <a:srgbClr val="6C9A9A"/>
      </a:hlink>
      <a:folHlink>
        <a:srgbClr val="8F58A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oiceOne_PowerpointTemplate2" id="{53251AA3-33E4-DD46-A75B-38D697E373FF}" vid="{417BD623-069C-804E-B995-10F75528517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405</TotalTime>
  <Words>655</Words>
  <Application>Microsoft Office PowerPoint</Application>
  <PresentationFormat>On-screen Show (4:3)</PresentationFormat>
  <Paragraphs>42</Paragraphs>
  <Slides>6</Slides>
  <Notes>6</Notes>
  <HiddenSlides>0</HiddenSlides>
  <MMClips>7</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6</vt:i4>
      </vt:variant>
    </vt:vector>
  </HeadingPairs>
  <TitlesOfParts>
    <vt:vector size="11" baseType="lpstr">
      <vt:lpstr>Arial</vt:lpstr>
      <vt:lpstr>Calibri</vt:lpstr>
      <vt:lpstr>Office Theme</vt:lpstr>
      <vt:lpstr>1_Office Theme</vt:lpstr>
      <vt:lpstr>Top Arrow</vt:lpstr>
      <vt:lpstr>Incentive workshop</vt:lpstr>
      <vt:lpstr>What do you want to be when you grow up?</vt:lpstr>
      <vt:lpstr>Savings account program</vt:lpstr>
      <vt:lpstr>Needs and wants video</vt:lpstr>
      <vt:lpstr>Want and need</vt:lpstr>
      <vt:lpstr>Worksheet directions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Incentive workshop</dc:title>
  <dc:creator>Smalligan, Jenna</dc:creator>
  <cp:lastModifiedBy>Hite, Jackie</cp:lastModifiedBy>
  <cp:revision>28</cp:revision>
  <dcterms:created xsi:type="dcterms:W3CDTF">2020-11-03T20:01:44Z</dcterms:created>
  <dcterms:modified xsi:type="dcterms:W3CDTF">2021-05-04T18:58:01Z</dcterms:modified>
</cp:coreProperties>
</file>